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60" r:id="rId5"/>
    <p:sldId id="286" r:id="rId6"/>
    <p:sldId id="273" r:id="rId7"/>
    <p:sldId id="288" r:id="rId8"/>
    <p:sldId id="271" r:id="rId9"/>
    <p:sldId id="272" r:id="rId10"/>
    <p:sldId id="276" r:id="rId11"/>
    <p:sldId id="277" r:id="rId12"/>
    <p:sldId id="278" r:id="rId13"/>
    <p:sldId id="287" r:id="rId14"/>
    <p:sldId id="280" r:id="rId15"/>
    <p:sldId id="281" r:id="rId16"/>
    <p:sldId id="282"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4CC6"/>
    <a:srgbClr val="8292DE"/>
    <a:srgbClr val="2EC492"/>
    <a:srgbClr val="33993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AE54D7-6278-3343-A093-D09D6E78FE0C}" v="56" dt="2023-05-12T22:22:26.017"/>
    <p1510:client id="{83190049-5D2F-43D6-A119-363CAF026B5B}" v="630" dt="2023-05-16T13:06:32.52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696" y="11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97942-D9B7-45EA-A763-7A867BBD1FC3}" type="datetimeFigureOut">
              <a:rPr lang="de-DE" smtClean="0"/>
              <a:t>16.05.2023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C9EC9-E7D8-442D-9CFB-9976EE3E5163}" type="slidenum">
              <a:rPr lang="de-DE" smtClean="0"/>
              <a:t>‹Nr.›</a:t>
            </a:fld>
            <a:endParaRPr lang="de-DE"/>
          </a:p>
        </p:txBody>
      </p:sp>
    </p:spTree>
    <p:extLst>
      <p:ext uri="{BB962C8B-B14F-4D97-AF65-F5344CB8AC3E}">
        <p14:creationId xmlns:p14="http://schemas.microsoft.com/office/powerpoint/2010/main" val="1967868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50000"/>
              </a:lnSpc>
            </a:pPr>
            <a:r>
              <a:rPr lang="de-AT" b="1"/>
              <a:t>Se</a:t>
            </a:r>
            <a:r>
              <a:rPr lang="de-AT"/>
              <a:t>hr </a:t>
            </a:r>
            <a:r>
              <a:rPr lang="de-AT" b="1"/>
              <a:t>ge</a:t>
            </a:r>
            <a:r>
              <a:rPr lang="de-AT"/>
              <a:t>ehrte </a:t>
            </a:r>
            <a:r>
              <a:rPr lang="de-AT" b="1"/>
              <a:t>Da</a:t>
            </a:r>
            <a:r>
              <a:rPr lang="de-AT"/>
              <a:t>men </a:t>
            </a:r>
            <a:r>
              <a:rPr lang="de-AT" b="1"/>
              <a:t>u</a:t>
            </a:r>
            <a:r>
              <a:rPr lang="de-AT"/>
              <a:t>nd </a:t>
            </a:r>
            <a:r>
              <a:rPr lang="de-AT" b="1"/>
              <a:t>Her</a:t>
            </a:r>
            <a:r>
              <a:rPr lang="de-AT"/>
              <a:t>ren,</a:t>
            </a:r>
          </a:p>
          <a:p>
            <a:pPr>
              <a:lnSpc>
                <a:spcPct val="150000"/>
              </a:lnSpc>
            </a:pPr>
            <a:endParaRPr lang="de-AT"/>
          </a:p>
          <a:p>
            <a:pPr>
              <a:lnSpc>
                <a:spcPct val="150000"/>
              </a:lnSpc>
            </a:pPr>
            <a:r>
              <a:rPr lang="de-AT" b="1"/>
              <a:t>w</a:t>
            </a:r>
            <a:r>
              <a:rPr lang="de-AT"/>
              <a:t>ir </a:t>
            </a:r>
            <a:r>
              <a:rPr lang="de-AT" b="1"/>
              <a:t>si</a:t>
            </a:r>
            <a:r>
              <a:rPr lang="de-AT"/>
              <a:t>nd </a:t>
            </a:r>
            <a:r>
              <a:rPr lang="de-AT" b="1"/>
              <a:t>d</a:t>
            </a:r>
            <a:r>
              <a:rPr lang="de-AT"/>
              <a:t>as </a:t>
            </a:r>
            <a:r>
              <a:rPr lang="de-AT" b="1"/>
              <a:t>Te</a:t>
            </a:r>
            <a:r>
              <a:rPr lang="de-AT"/>
              <a:t>am </a:t>
            </a:r>
            <a:r>
              <a:rPr lang="de-AT" b="1"/>
              <a:t>Git</a:t>
            </a:r>
            <a:r>
              <a:rPr lang="de-AT"/>
              <a:t>con </a:t>
            </a:r>
            <a:r>
              <a:rPr lang="de-AT" b="1"/>
              <a:t>u</a:t>
            </a:r>
            <a:r>
              <a:rPr lang="de-AT"/>
              <a:t>nd </a:t>
            </a:r>
            <a:r>
              <a:rPr lang="de-AT" b="1"/>
              <a:t>e</a:t>
            </a:r>
            <a:r>
              <a:rPr lang="de-AT"/>
              <a:t>s </a:t>
            </a:r>
            <a:r>
              <a:rPr lang="de-AT" b="1"/>
              <a:t>fr</a:t>
            </a:r>
            <a:r>
              <a:rPr lang="de-AT"/>
              <a:t>eut </a:t>
            </a:r>
            <a:r>
              <a:rPr lang="de-AT" b="1"/>
              <a:t>u</a:t>
            </a:r>
            <a:r>
              <a:rPr lang="de-AT"/>
              <a:t>ns </a:t>
            </a:r>
            <a:r>
              <a:rPr lang="de-AT" b="1"/>
              <a:t>se</a:t>
            </a:r>
            <a:r>
              <a:rPr lang="de-AT"/>
              <a:t>hr </a:t>
            </a:r>
            <a:r>
              <a:rPr lang="de-AT" b="1"/>
              <a:t>Ih</a:t>
            </a:r>
            <a:r>
              <a:rPr lang="de-AT"/>
              <a:t>nen </a:t>
            </a:r>
            <a:r>
              <a:rPr lang="de-AT" b="1"/>
              <a:t>heu</a:t>
            </a:r>
            <a:r>
              <a:rPr lang="de-AT"/>
              <a:t>te </a:t>
            </a:r>
            <a:r>
              <a:rPr lang="de-AT" b="1"/>
              <a:t>un</a:t>
            </a:r>
            <a:r>
              <a:rPr lang="de-AT"/>
              <a:t>ser </a:t>
            </a:r>
            <a:r>
              <a:rPr lang="de-AT" b="1"/>
              <a:t>Di</a:t>
            </a:r>
            <a:r>
              <a:rPr lang="de-AT"/>
              <a:t>plom</a:t>
            </a:r>
            <a:r>
              <a:rPr lang="de-AT" b="1"/>
              <a:t>pro</a:t>
            </a:r>
            <a:r>
              <a:rPr lang="de-AT"/>
              <a:t>jekt,</a:t>
            </a:r>
          </a:p>
          <a:p>
            <a:pPr>
              <a:lnSpc>
                <a:spcPct val="150000"/>
              </a:lnSpc>
            </a:pPr>
            <a:endParaRPr lang="de-AT"/>
          </a:p>
          <a:p>
            <a:pPr>
              <a:lnSpc>
                <a:spcPct val="150000"/>
              </a:lnSpc>
            </a:pPr>
            <a:r>
              <a:rPr lang="de-AT" b="1"/>
              <a:t>Ei</a:t>
            </a:r>
            <a:r>
              <a:rPr lang="de-AT"/>
              <a:t>ne</a:t>
            </a:r>
            <a:r>
              <a:rPr lang="de-DE"/>
              <a:t> </a:t>
            </a:r>
            <a:r>
              <a:rPr lang="de-AT" b="1"/>
              <a:t>M</a:t>
            </a:r>
            <a:r>
              <a:rPr lang="de-AT"/>
              <a:t>IDI-</a:t>
            </a:r>
            <a:r>
              <a:rPr lang="de-AT" b="1"/>
              <a:t>Sch</a:t>
            </a:r>
            <a:r>
              <a:rPr lang="de-AT" b="0"/>
              <a:t>nitt</a:t>
            </a:r>
            <a:r>
              <a:rPr lang="de-AT"/>
              <a:t>stelle </a:t>
            </a:r>
            <a:r>
              <a:rPr lang="de-AT" b="1"/>
              <a:t>f</a:t>
            </a:r>
            <a:r>
              <a:rPr lang="de-AT"/>
              <a:t>ür </a:t>
            </a:r>
            <a:r>
              <a:rPr lang="de-AT" b="1"/>
              <a:t>E</a:t>
            </a:r>
            <a:r>
              <a:rPr lang="de-AT"/>
              <a:t>-</a:t>
            </a:r>
            <a:r>
              <a:rPr lang="de-AT" b="1"/>
              <a:t>Gi</a:t>
            </a:r>
            <a:r>
              <a:rPr lang="de-AT"/>
              <a:t>tarren, </a:t>
            </a:r>
            <a:r>
              <a:rPr lang="de-AT" b="1"/>
              <a:t>vor</a:t>
            </a:r>
            <a:r>
              <a:rPr lang="de-AT"/>
              <a:t>stellen </a:t>
            </a:r>
            <a:r>
              <a:rPr lang="de-AT" b="1"/>
              <a:t>z</a:t>
            </a:r>
            <a:r>
              <a:rPr lang="de-AT"/>
              <a:t>u </a:t>
            </a:r>
            <a:r>
              <a:rPr lang="de-AT" b="1"/>
              <a:t>dür</a:t>
            </a:r>
            <a:r>
              <a:rPr lang="de-AT"/>
              <a:t>fen</a:t>
            </a:r>
          </a:p>
        </p:txBody>
      </p:sp>
      <p:sp>
        <p:nvSpPr>
          <p:cNvPr id="4" name="Foliennummernplatzhalter 3"/>
          <p:cNvSpPr>
            <a:spLocks noGrp="1"/>
          </p:cNvSpPr>
          <p:nvPr>
            <p:ph type="sldNum" sz="quarter" idx="5"/>
          </p:nvPr>
        </p:nvSpPr>
        <p:spPr/>
        <p:txBody>
          <a:bodyPr/>
          <a:lstStyle/>
          <a:p>
            <a:fld id="{028C9EC9-E7D8-442D-9CFB-9976EE3E5163}" type="slidenum">
              <a:rPr lang="de-DE" smtClean="0"/>
              <a:t>1</a:t>
            </a:fld>
            <a:endParaRPr lang="de-DE"/>
          </a:p>
        </p:txBody>
      </p:sp>
    </p:spTree>
    <p:extLst>
      <p:ext uri="{BB962C8B-B14F-4D97-AF65-F5344CB8AC3E}">
        <p14:creationId xmlns:p14="http://schemas.microsoft.com/office/powerpoint/2010/main" val="1076895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Laurenz</a:t>
            </a:r>
          </a:p>
          <a:p>
            <a:endParaRPr lang="de-DE"/>
          </a:p>
          <a:p>
            <a:r>
              <a:rPr lang="de-DE"/>
              <a:t>Cooler </a:t>
            </a:r>
            <a:r>
              <a:rPr lang="de-DE" err="1"/>
              <a:t>Überleitungs</a:t>
            </a:r>
            <a:r>
              <a:rPr lang="de-DE"/>
              <a:t> Freestyle</a:t>
            </a:r>
          </a:p>
        </p:txBody>
      </p:sp>
      <p:sp>
        <p:nvSpPr>
          <p:cNvPr id="4" name="Foliennummernplatzhalter 3"/>
          <p:cNvSpPr>
            <a:spLocks noGrp="1"/>
          </p:cNvSpPr>
          <p:nvPr>
            <p:ph type="sldNum" sz="quarter" idx="5"/>
          </p:nvPr>
        </p:nvSpPr>
        <p:spPr/>
        <p:txBody>
          <a:bodyPr/>
          <a:lstStyle/>
          <a:p>
            <a:fld id="{028C9EC9-E7D8-442D-9CFB-9976EE3E5163}" type="slidenum">
              <a:rPr lang="de-DE" smtClean="0"/>
              <a:t>10</a:t>
            </a:fld>
            <a:endParaRPr lang="de-DE"/>
          </a:p>
        </p:txBody>
      </p:sp>
    </p:spTree>
    <p:extLst>
      <p:ext uri="{BB962C8B-B14F-4D97-AF65-F5344CB8AC3E}">
        <p14:creationId xmlns:p14="http://schemas.microsoft.com/office/powerpoint/2010/main" val="4227666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Laurenz: </a:t>
            </a:r>
          </a:p>
        </p:txBody>
      </p:sp>
      <p:sp>
        <p:nvSpPr>
          <p:cNvPr id="4" name="Foliennummernplatzhalter 3"/>
          <p:cNvSpPr>
            <a:spLocks noGrp="1"/>
          </p:cNvSpPr>
          <p:nvPr>
            <p:ph type="sldNum" sz="quarter" idx="5"/>
          </p:nvPr>
        </p:nvSpPr>
        <p:spPr/>
        <p:txBody>
          <a:bodyPr/>
          <a:lstStyle/>
          <a:p>
            <a:fld id="{028C9EC9-E7D8-442D-9CFB-9976EE3E5163}" type="slidenum">
              <a:rPr lang="de-DE" smtClean="0"/>
              <a:t>11</a:t>
            </a:fld>
            <a:endParaRPr lang="de-DE"/>
          </a:p>
        </p:txBody>
      </p:sp>
    </p:spTree>
    <p:extLst>
      <p:ext uri="{BB962C8B-B14F-4D97-AF65-F5344CB8AC3E}">
        <p14:creationId xmlns:p14="http://schemas.microsoft.com/office/powerpoint/2010/main" val="3461676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1"/>
              <a:t>F</a:t>
            </a:r>
            <a:r>
              <a:rPr lang="de-DE"/>
              <a:t>ür </a:t>
            </a:r>
            <a:r>
              <a:rPr lang="de-DE" b="1"/>
              <a:t>d</a:t>
            </a:r>
            <a:r>
              <a:rPr lang="de-DE"/>
              <a:t>ie </a:t>
            </a:r>
            <a:r>
              <a:rPr lang="de-DE" b="1"/>
              <a:t>hard</a:t>
            </a:r>
            <a:r>
              <a:rPr lang="de-DE"/>
              <a:t>waretechnische </a:t>
            </a:r>
            <a:r>
              <a:rPr lang="de-DE" b="1"/>
              <a:t>Re</a:t>
            </a:r>
            <a:r>
              <a:rPr lang="de-DE"/>
              <a:t>alisierung </a:t>
            </a:r>
            <a:r>
              <a:rPr lang="de-DE" b="1"/>
              <a:t>d</a:t>
            </a:r>
            <a:r>
              <a:rPr lang="de-DE"/>
              <a:t>es </a:t>
            </a:r>
            <a:r>
              <a:rPr lang="de-DE" b="1"/>
              <a:t>Pro</a:t>
            </a:r>
            <a:r>
              <a:rPr lang="de-DE"/>
              <a:t>jekts </a:t>
            </a:r>
            <a:r>
              <a:rPr lang="de-DE" b="1"/>
              <a:t>w</a:t>
            </a:r>
            <a:r>
              <a:rPr lang="de-DE"/>
              <a:t>urde </a:t>
            </a:r>
            <a:r>
              <a:rPr lang="de-DE" b="1"/>
              <a:t>e</a:t>
            </a:r>
            <a:r>
              <a:rPr lang="de-DE"/>
              <a:t>in </a:t>
            </a:r>
          </a:p>
          <a:p>
            <a:pPr algn="l"/>
            <a:endParaRPr lang="de-DE"/>
          </a:p>
          <a:p>
            <a:pPr algn="l"/>
            <a:r>
              <a:rPr lang="de-DE" b="1"/>
              <a:t>ein</a:t>
            </a:r>
            <a:r>
              <a:rPr lang="de-DE"/>
              <a:t>gebettetes </a:t>
            </a:r>
            <a:r>
              <a:rPr lang="de-DE" b="1"/>
              <a:t>Sys</a:t>
            </a:r>
            <a:r>
              <a:rPr lang="de-DE"/>
              <a:t>tem </a:t>
            </a:r>
            <a:r>
              <a:rPr lang="de-DE" b="1"/>
              <a:t>ent</a:t>
            </a:r>
            <a:r>
              <a:rPr lang="de-DE"/>
              <a:t>wickelt </a:t>
            </a:r>
            <a:r>
              <a:rPr lang="de-DE" b="1"/>
              <a:t>u</a:t>
            </a:r>
            <a:r>
              <a:rPr lang="de-DE"/>
              <a:t>nd </a:t>
            </a:r>
            <a:r>
              <a:rPr lang="de-DE" b="1"/>
              <a:t>e</a:t>
            </a:r>
            <a:r>
              <a:rPr lang="de-DE"/>
              <a:t>ine </a:t>
            </a:r>
            <a:r>
              <a:rPr lang="de-DE" b="1"/>
              <a:t>Lei</a:t>
            </a:r>
            <a:r>
              <a:rPr lang="de-DE"/>
              <a:t>terplatte </a:t>
            </a:r>
            <a:r>
              <a:rPr lang="de-DE" b="1"/>
              <a:t>kon</a:t>
            </a:r>
            <a:r>
              <a:rPr lang="de-DE"/>
              <a:t>struiert,</a:t>
            </a:r>
          </a:p>
          <a:p>
            <a:pPr algn="l"/>
            <a:endParaRPr lang="de-DE"/>
          </a:p>
          <a:p>
            <a:pPr algn="l"/>
            <a:r>
              <a:rPr lang="de-DE" b="1"/>
              <a:t>wel</a:t>
            </a:r>
            <a:r>
              <a:rPr lang="de-DE"/>
              <a:t>che </a:t>
            </a:r>
            <a:r>
              <a:rPr lang="de-DE" b="1"/>
              <a:t>ein</a:t>
            </a:r>
            <a:r>
              <a:rPr lang="de-DE"/>
              <a:t>en </a:t>
            </a:r>
            <a:r>
              <a:rPr lang="de-DE" b="1"/>
              <a:t>Lö</a:t>
            </a:r>
            <a:r>
              <a:rPr lang="de-DE"/>
              <a:t>sungsweg </a:t>
            </a:r>
            <a:r>
              <a:rPr lang="de-DE" b="1"/>
              <a:t>f</a:t>
            </a:r>
            <a:r>
              <a:rPr lang="de-DE"/>
              <a:t>ür </a:t>
            </a:r>
            <a:r>
              <a:rPr lang="de-DE" b="1"/>
              <a:t>d</a:t>
            </a:r>
            <a:r>
              <a:rPr lang="de-DE"/>
              <a:t>ie </a:t>
            </a:r>
            <a:r>
              <a:rPr lang="de-DE" b="1"/>
              <a:t>ge</a:t>
            </a:r>
            <a:r>
              <a:rPr lang="de-DE"/>
              <a:t>nannten </a:t>
            </a:r>
            <a:r>
              <a:rPr lang="de-DE" b="1"/>
              <a:t>Pro</a:t>
            </a:r>
            <a:r>
              <a:rPr lang="de-DE"/>
              <a:t>blem</a:t>
            </a:r>
            <a:r>
              <a:rPr lang="de-DE" b="0"/>
              <a:t>stel</a:t>
            </a:r>
            <a:r>
              <a:rPr lang="de-DE"/>
              <a:t>lungen </a:t>
            </a:r>
            <a:r>
              <a:rPr lang="de-DE" b="1"/>
              <a:t>er</a:t>
            </a:r>
            <a:r>
              <a:rPr lang="de-DE"/>
              <a:t>möglicht.</a:t>
            </a:r>
          </a:p>
          <a:p>
            <a:pPr algn="l"/>
            <a:endParaRPr lang="de-DE"/>
          </a:p>
          <a:p>
            <a:pPr algn="l"/>
            <a:endParaRPr lang="de-DE"/>
          </a:p>
          <a:p>
            <a:pPr algn="l"/>
            <a:r>
              <a:rPr lang="de-DE" b="1"/>
              <a:t>F</a:t>
            </a:r>
            <a:r>
              <a:rPr lang="de-DE"/>
              <a:t>ür </a:t>
            </a:r>
            <a:r>
              <a:rPr lang="de-DE" b="1"/>
              <a:t>d</a:t>
            </a:r>
            <a:r>
              <a:rPr lang="de-DE"/>
              <a:t>ie </a:t>
            </a:r>
            <a:r>
              <a:rPr lang="de-DE" b="1"/>
              <a:t>Pla</a:t>
            </a:r>
            <a:r>
              <a:rPr lang="de-DE"/>
              <a:t>tine </a:t>
            </a:r>
            <a:r>
              <a:rPr lang="de-DE" b="1"/>
              <a:t>w</a:t>
            </a:r>
            <a:r>
              <a:rPr lang="de-DE"/>
              <a:t>ar </a:t>
            </a:r>
            <a:r>
              <a:rPr lang="de-DE" b="1"/>
              <a:t>u</a:t>
            </a:r>
            <a:r>
              <a:rPr lang="de-DE"/>
              <a:t>ns </a:t>
            </a:r>
            <a:r>
              <a:rPr lang="de-DE" b="1"/>
              <a:t>e</a:t>
            </a:r>
            <a:r>
              <a:rPr lang="de-DE"/>
              <a:t>in </a:t>
            </a:r>
            <a:r>
              <a:rPr lang="de-DE" b="1"/>
              <a:t>kom</a:t>
            </a:r>
            <a:r>
              <a:rPr lang="de-DE"/>
              <a:t>paktes </a:t>
            </a:r>
            <a:r>
              <a:rPr lang="de-DE" b="1"/>
              <a:t>De</a:t>
            </a:r>
            <a:r>
              <a:rPr lang="de-DE"/>
              <a:t>sign </a:t>
            </a:r>
            <a:r>
              <a:rPr lang="de-DE" b="1"/>
              <a:t>wich</a:t>
            </a:r>
            <a:r>
              <a:rPr lang="de-DE"/>
              <a:t>tig,</a:t>
            </a:r>
          </a:p>
          <a:p>
            <a:pPr algn="l"/>
            <a:endParaRPr lang="de-DE"/>
          </a:p>
          <a:p>
            <a:pPr algn="l"/>
            <a:r>
              <a:rPr lang="de-DE" b="1"/>
              <a:t>wes</a:t>
            </a:r>
            <a:r>
              <a:rPr lang="de-DE"/>
              <a:t>wegen </a:t>
            </a:r>
            <a:r>
              <a:rPr lang="de-DE" b="1"/>
              <a:t>w</a:t>
            </a:r>
            <a:r>
              <a:rPr lang="de-DE"/>
              <a:t>ir </a:t>
            </a:r>
            <a:r>
              <a:rPr lang="de-DE" b="1"/>
              <a:t>a</a:t>
            </a:r>
            <a:r>
              <a:rPr lang="de-DE"/>
              <a:t>uf </a:t>
            </a:r>
            <a:r>
              <a:rPr lang="de-DE" b="1"/>
              <a:t>säm</a:t>
            </a:r>
            <a:r>
              <a:rPr lang="de-DE"/>
              <a:t>tliche </a:t>
            </a:r>
            <a:r>
              <a:rPr lang="de-DE" b="1"/>
              <a:t>vor</a:t>
            </a:r>
            <a:r>
              <a:rPr lang="de-DE"/>
              <a:t>gefertigte </a:t>
            </a:r>
            <a:r>
              <a:rPr lang="de-DE" b="1"/>
              <a:t>Mo</a:t>
            </a:r>
            <a:r>
              <a:rPr lang="de-DE"/>
              <a:t>dule </a:t>
            </a:r>
            <a:r>
              <a:rPr lang="de-DE" b="1"/>
              <a:t>ver</a:t>
            </a:r>
            <a:r>
              <a:rPr lang="de-DE"/>
              <a:t>zichtet </a:t>
            </a:r>
            <a:r>
              <a:rPr lang="de-DE" b="1"/>
              <a:t>ha</a:t>
            </a:r>
            <a:r>
              <a:rPr lang="de-DE"/>
              <a:t>ben,</a:t>
            </a:r>
          </a:p>
          <a:p>
            <a:pPr algn="l"/>
            <a:endParaRPr lang="de-DE"/>
          </a:p>
          <a:p>
            <a:pPr algn="l"/>
            <a:r>
              <a:rPr lang="de-DE" b="1"/>
              <a:t>u</a:t>
            </a:r>
            <a:r>
              <a:rPr lang="de-DE"/>
              <a:t>nd wir </a:t>
            </a:r>
            <a:r>
              <a:rPr lang="de-DE" b="1"/>
              <a:t>so</a:t>
            </a:r>
            <a:r>
              <a:rPr lang="de-DE"/>
              <a:t>mit </a:t>
            </a:r>
            <a:r>
              <a:rPr lang="de-DE" b="1"/>
              <a:t>d</a:t>
            </a:r>
            <a:r>
              <a:rPr lang="de-DE"/>
              <a:t>en </a:t>
            </a:r>
            <a:r>
              <a:rPr lang="de-DE" b="1"/>
              <a:t>Form</a:t>
            </a:r>
            <a:r>
              <a:rPr lang="de-DE"/>
              <a:t>faktor </a:t>
            </a:r>
            <a:r>
              <a:rPr lang="de-DE" b="1"/>
              <a:t>d</a:t>
            </a:r>
            <a:r>
              <a:rPr lang="de-DE"/>
              <a:t>er </a:t>
            </a:r>
            <a:r>
              <a:rPr lang="de-DE" b="1"/>
              <a:t>ei</a:t>
            </a:r>
            <a:r>
              <a:rPr lang="de-DE"/>
              <a:t>gens </a:t>
            </a:r>
            <a:r>
              <a:rPr lang="de-DE" b="1"/>
              <a:t>ent</a:t>
            </a:r>
            <a:r>
              <a:rPr lang="de-DE"/>
              <a:t>worfenen </a:t>
            </a:r>
            <a:r>
              <a:rPr lang="de-DE" b="1"/>
              <a:t>Pla</a:t>
            </a:r>
            <a:r>
              <a:rPr lang="de-DE"/>
              <a:t>tine </a:t>
            </a:r>
            <a:r>
              <a:rPr lang="de-DE" b="1"/>
              <a:t>s</a:t>
            </a:r>
            <a:r>
              <a:rPr lang="de-DE"/>
              <a:t>elbst </a:t>
            </a:r>
            <a:r>
              <a:rPr lang="de-DE" b="1"/>
              <a:t>be</a:t>
            </a:r>
            <a:r>
              <a:rPr lang="de-DE"/>
              <a:t>stimmen </a:t>
            </a:r>
            <a:r>
              <a:rPr lang="de-DE" b="1"/>
              <a:t>kon</a:t>
            </a:r>
            <a:r>
              <a:rPr lang="de-DE"/>
              <a:t>nten.</a:t>
            </a:r>
          </a:p>
          <a:p>
            <a:pPr algn="l"/>
            <a:endParaRPr lang="de-DE"/>
          </a:p>
          <a:p>
            <a:pPr algn="l"/>
            <a:endParaRPr lang="de-DE"/>
          </a:p>
          <a:p>
            <a:pPr algn="l"/>
            <a:r>
              <a:rPr lang="de-DE" b="1"/>
              <a:t>U</a:t>
            </a:r>
            <a:r>
              <a:rPr lang="de-DE"/>
              <a:t>m </a:t>
            </a:r>
            <a:r>
              <a:rPr lang="de-DE" b="1"/>
              <a:t>d</a:t>
            </a:r>
            <a:r>
              <a:rPr lang="de-DE"/>
              <a:t>as </a:t>
            </a:r>
            <a:r>
              <a:rPr lang="de-DE" b="1"/>
              <a:t>Pro</a:t>
            </a:r>
            <a:r>
              <a:rPr lang="de-DE"/>
              <a:t>jekt noch </a:t>
            </a:r>
            <a:r>
              <a:rPr lang="de-DE" b="1"/>
              <a:t>nä</a:t>
            </a:r>
            <a:r>
              <a:rPr lang="de-DE"/>
              <a:t>her </a:t>
            </a:r>
            <a:r>
              <a:rPr lang="de-DE" b="1"/>
              <a:t>a</a:t>
            </a:r>
            <a:r>
              <a:rPr lang="de-DE"/>
              <a:t>n </a:t>
            </a:r>
            <a:r>
              <a:rPr lang="de-DE" b="1"/>
              <a:t>d</a:t>
            </a:r>
            <a:r>
              <a:rPr lang="de-DE"/>
              <a:t>ie </a:t>
            </a:r>
            <a:r>
              <a:rPr lang="de-DE" b="1"/>
              <a:t>F</a:t>
            </a:r>
            <a:r>
              <a:rPr lang="de-DE"/>
              <a:t>orm </a:t>
            </a:r>
            <a:r>
              <a:rPr lang="de-DE" b="1"/>
              <a:t>ei</a:t>
            </a:r>
            <a:r>
              <a:rPr lang="de-DE"/>
              <a:t>nes </a:t>
            </a:r>
            <a:r>
              <a:rPr lang="de-DE" b="1" err="1"/>
              <a:t>ver</a:t>
            </a:r>
            <a:r>
              <a:rPr lang="de-DE" err="1"/>
              <a:t>marktbaren</a:t>
            </a:r>
            <a:r>
              <a:rPr lang="de-DE"/>
              <a:t> </a:t>
            </a:r>
            <a:r>
              <a:rPr lang="de-DE" b="1"/>
              <a:t>Pro</a:t>
            </a:r>
            <a:r>
              <a:rPr lang="de-DE"/>
              <a:t>dukts </a:t>
            </a:r>
            <a:r>
              <a:rPr lang="de-DE" b="1"/>
              <a:t>he</a:t>
            </a:r>
            <a:r>
              <a:rPr lang="de-DE"/>
              <a:t>ranzuführen,</a:t>
            </a:r>
          </a:p>
          <a:p>
            <a:pPr algn="l"/>
            <a:endParaRPr lang="de-DE"/>
          </a:p>
          <a:p>
            <a:pPr algn="l"/>
            <a:r>
              <a:rPr lang="de-DE" b="1"/>
              <a:t>wur</a:t>
            </a:r>
            <a:r>
              <a:rPr lang="de-DE"/>
              <a:t>de </a:t>
            </a:r>
            <a:r>
              <a:rPr lang="de-DE" b="1"/>
              <a:t>f</a:t>
            </a:r>
            <a:r>
              <a:rPr lang="de-DE"/>
              <a:t>ür </a:t>
            </a:r>
            <a:r>
              <a:rPr lang="de-DE" b="1"/>
              <a:t>d</a:t>
            </a:r>
            <a:r>
              <a:rPr lang="de-DE"/>
              <a:t>ie </a:t>
            </a:r>
            <a:r>
              <a:rPr lang="de-DE" b="1"/>
              <a:t>Pla</a:t>
            </a:r>
            <a:r>
              <a:rPr lang="de-DE"/>
              <a:t>tine </a:t>
            </a:r>
            <a:r>
              <a:rPr lang="de-DE" b="1"/>
              <a:t>e</a:t>
            </a:r>
            <a:r>
              <a:rPr lang="de-DE"/>
              <a:t>in </a:t>
            </a:r>
            <a:r>
              <a:rPr lang="de-DE" b="1"/>
              <a:t>me</a:t>
            </a:r>
            <a:r>
              <a:rPr lang="de-DE"/>
              <a:t>chanisches </a:t>
            </a:r>
            <a:r>
              <a:rPr lang="de-DE" b="1"/>
              <a:t>Ge</a:t>
            </a:r>
            <a:r>
              <a:rPr lang="de-DE"/>
              <a:t>häuse </a:t>
            </a:r>
            <a:r>
              <a:rPr lang="de-DE" b="1"/>
              <a:t>ent</a:t>
            </a:r>
            <a:r>
              <a:rPr lang="de-DE"/>
              <a:t>worfen </a:t>
            </a:r>
            <a:r>
              <a:rPr lang="de-DE" b="1"/>
              <a:t>u</a:t>
            </a:r>
            <a:r>
              <a:rPr lang="de-DE" b="0"/>
              <a:t>nd </a:t>
            </a:r>
            <a:r>
              <a:rPr lang="de-DE" b="1"/>
              <a:t>3D-ge</a:t>
            </a:r>
            <a:r>
              <a:rPr lang="de-DE" b="0"/>
              <a:t>druckt.</a:t>
            </a:r>
          </a:p>
          <a:p>
            <a:pPr algn="l"/>
            <a:endParaRPr lang="de-DE" b="0"/>
          </a:p>
          <a:p>
            <a:pPr algn="l"/>
            <a:endParaRPr lang="de-DE" b="0"/>
          </a:p>
          <a:p>
            <a:pPr algn="l"/>
            <a:r>
              <a:rPr lang="de-DE" b="1"/>
              <a:t>D</a:t>
            </a:r>
            <a:r>
              <a:rPr lang="de-DE" b="0"/>
              <a:t>as </a:t>
            </a:r>
            <a:r>
              <a:rPr lang="de-DE" b="1"/>
              <a:t>Er</a:t>
            </a:r>
            <a:r>
              <a:rPr lang="de-DE" b="0"/>
              <a:t>gebnis </a:t>
            </a:r>
            <a:r>
              <a:rPr lang="de-DE" b="1"/>
              <a:t>i</a:t>
            </a:r>
            <a:r>
              <a:rPr lang="de-DE" b="0"/>
              <a:t>st </a:t>
            </a:r>
            <a:r>
              <a:rPr lang="de-DE" b="1"/>
              <a:t>w</a:t>
            </a:r>
            <a:r>
              <a:rPr lang="de-DE" b="0"/>
              <a:t>ie </a:t>
            </a:r>
            <a:r>
              <a:rPr lang="de-DE" b="1"/>
              <a:t>h</a:t>
            </a:r>
            <a:r>
              <a:rPr lang="de-DE" b="0"/>
              <a:t>ier </a:t>
            </a:r>
            <a:r>
              <a:rPr lang="de-DE" b="1"/>
              <a:t>z</a:t>
            </a:r>
            <a:r>
              <a:rPr lang="de-DE" b="0"/>
              <a:t>u </a:t>
            </a:r>
            <a:r>
              <a:rPr lang="de-DE" b="1"/>
              <a:t>se</a:t>
            </a:r>
            <a:r>
              <a:rPr lang="de-DE" b="0"/>
              <a:t>hen </a:t>
            </a:r>
            <a:r>
              <a:rPr lang="de-DE" b="1"/>
              <a:t>kom</a:t>
            </a:r>
            <a:r>
              <a:rPr lang="de-DE" b="0"/>
              <a:t>paktes </a:t>
            </a:r>
            <a:r>
              <a:rPr lang="de-DE" b="1"/>
              <a:t>u</a:t>
            </a:r>
            <a:r>
              <a:rPr lang="de-DE" b="0"/>
              <a:t>nd </a:t>
            </a:r>
            <a:r>
              <a:rPr lang="de-DE" b="1"/>
              <a:t>lei</a:t>
            </a:r>
            <a:r>
              <a:rPr lang="de-DE" b="0"/>
              <a:t>cht </a:t>
            </a:r>
            <a:r>
              <a:rPr lang="de-DE" b="1"/>
              <a:t>z</a:t>
            </a:r>
            <a:r>
              <a:rPr lang="de-DE" b="0"/>
              <a:t>u </a:t>
            </a:r>
            <a:r>
              <a:rPr lang="de-DE" b="1"/>
              <a:t>be</a:t>
            </a:r>
            <a:r>
              <a:rPr lang="de-DE" b="0"/>
              <a:t>dienendes </a:t>
            </a:r>
            <a:r>
              <a:rPr lang="de-DE" b="1"/>
              <a:t>Ge</a:t>
            </a:r>
            <a:r>
              <a:rPr lang="de-DE" b="0"/>
              <a:t>rät</a:t>
            </a:r>
          </a:p>
          <a:p>
            <a:pPr algn="l"/>
            <a:endParaRPr lang="de-DE" b="0"/>
          </a:p>
          <a:p>
            <a:pPr algn="l"/>
            <a:r>
              <a:rPr lang="de-DE" b="1"/>
              <a:t>m</a:t>
            </a:r>
            <a:r>
              <a:rPr lang="de-DE" b="0"/>
              <a:t>it </a:t>
            </a:r>
            <a:r>
              <a:rPr lang="de-DE" b="1"/>
              <a:t>ei</a:t>
            </a:r>
            <a:r>
              <a:rPr lang="de-DE" b="0"/>
              <a:t>ner </a:t>
            </a:r>
            <a:r>
              <a:rPr lang="de-DE" b="1"/>
              <a:t>Au</a:t>
            </a:r>
            <a:r>
              <a:rPr lang="de-DE" b="0"/>
              <a:t>dio </a:t>
            </a:r>
            <a:r>
              <a:rPr lang="de-DE" b="1"/>
              <a:t>Klin</a:t>
            </a:r>
            <a:r>
              <a:rPr lang="de-DE" b="0"/>
              <a:t>ke, </a:t>
            </a:r>
            <a:r>
              <a:rPr lang="de-DE" b="1"/>
              <a:t>u</a:t>
            </a:r>
            <a:r>
              <a:rPr lang="de-DE" b="0"/>
              <a:t>m </a:t>
            </a:r>
            <a:r>
              <a:rPr lang="de-DE" b="1"/>
              <a:t>d</a:t>
            </a:r>
            <a:r>
              <a:rPr lang="de-DE" b="0"/>
              <a:t>ie </a:t>
            </a:r>
            <a:r>
              <a:rPr lang="de-DE" b="1"/>
              <a:t>E</a:t>
            </a:r>
            <a:r>
              <a:rPr lang="de-DE" b="0"/>
              <a:t>-</a:t>
            </a:r>
            <a:r>
              <a:rPr lang="de-DE" b="1"/>
              <a:t>G</a:t>
            </a:r>
            <a:r>
              <a:rPr lang="de-DE" b="0"/>
              <a:t>itarre </a:t>
            </a:r>
            <a:r>
              <a:rPr lang="de-DE" b="1"/>
              <a:t>an</a:t>
            </a:r>
            <a:r>
              <a:rPr lang="de-DE" b="0"/>
              <a:t>zuschließen,</a:t>
            </a:r>
          </a:p>
          <a:p>
            <a:pPr algn="l"/>
            <a:endParaRPr lang="de-DE" b="0"/>
          </a:p>
          <a:p>
            <a:pPr algn="l"/>
            <a:r>
              <a:rPr lang="de-DE" b="1"/>
              <a:t>so</a:t>
            </a:r>
            <a:r>
              <a:rPr lang="de-DE" b="0"/>
              <a:t>wie </a:t>
            </a:r>
            <a:r>
              <a:rPr lang="de-DE" b="1"/>
              <a:t>ei</a:t>
            </a:r>
            <a:r>
              <a:rPr lang="de-DE" b="0"/>
              <a:t>ner </a:t>
            </a:r>
            <a:r>
              <a:rPr lang="de-DE" b="1"/>
              <a:t>U</a:t>
            </a:r>
            <a:r>
              <a:rPr lang="de-DE" b="0"/>
              <a:t>SB-</a:t>
            </a:r>
            <a:r>
              <a:rPr lang="de-DE" b="1"/>
              <a:t>B</a:t>
            </a:r>
            <a:r>
              <a:rPr lang="de-DE" b="0"/>
              <a:t>uchse, </a:t>
            </a:r>
            <a:r>
              <a:rPr lang="de-DE" b="1"/>
              <a:t>u</a:t>
            </a:r>
            <a:r>
              <a:rPr lang="de-DE" b="0"/>
              <a:t>m </a:t>
            </a:r>
            <a:r>
              <a:rPr lang="de-DE" b="1"/>
              <a:t>ei</a:t>
            </a:r>
            <a:r>
              <a:rPr lang="de-DE" b="0"/>
              <a:t>ne </a:t>
            </a:r>
            <a:r>
              <a:rPr lang="de-DE" b="1"/>
              <a:t>Ver</a:t>
            </a:r>
            <a:r>
              <a:rPr lang="de-DE" b="0"/>
              <a:t>bindung </a:t>
            </a:r>
            <a:r>
              <a:rPr lang="de-DE" b="1"/>
              <a:t>m</a:t>
            </a:r>
            <a:r>
              <a:rPr lang="de-DE" b="0"/>
              <a:t>it </a:t>
            </a:r>
            <a:r>
              <a:rPr lang="de-DE" b="1"/>
              <a:t>d</a:t>
            </a:r>
            <a:r>
              <a:rPr lang="de-DE" b="0"/>
              <a:t>em </a:t>
            </a:r>
            <a:r>
              <a:rPr lang="de-DE" b="1"/>
              <a:t>P</a:t>
            </a:r>
            <a:r>
              <a:rPr lang="de-DE" b="0"/>
              <a:t>C </a:t>
            </a:r>
            <a:r>
              <a:rPr lang="de-DE" b="1"/>
              <a:t>zu er</a:t>
            </a:r>
            <a:r>
              <a:rPr lang="de-DE" b="0"/>
              <a:t>möglichen</a:t>
            </a:r>
          </a:p>
          <a:p>
            <a:pPr algn="l"/>
            <a:endParaRPr lang="de-DE" b="0"/>
          </a:p>
          <a:p>
            <a:pPr algn="l"/>
            <a:endParaRPr lang="de-DE" b="0"/>
          </a:p>
          <a:p>
            <a:pPr algn="l"/>
            <a:endParaRPr lang="de-DE" b="0"/>
          </a:p>
        </p:txBody>
      </p:sp>
      <p:sp>
        <p:nvSpPr>
          <p:cNvPr id="4" name="Foliennummernplatzhalter 3"/>
          <p:cNvSpPr>
            <a:spLocks noGrp="1"/>
          </p:cNvSpPr>
          <p:nvPr>
            <p:ph type="sldNum" sz="quarter" idx="5"/>
          </p:nvPr>
        </p:nvSpPr>
        <p:spPr/>
        <p:txBody>
          <a:bodyPr/>
          <a:lstStyle/>
          <a:p>
            <a:fld id="{028C9EC9-E7D8-442D-9CFB-9976EE3E5163}" type="slidenum">
              <a:rPr lang="de-DE" smtClean="0"/>
              <a:t>12</a:t>
            </a:fld>
            <a:endParaRPr lang="de-DE"/>
          </a:p>
        </p:txBody>
      </p:sp>
    </p:spTree>
    <p:extLst>
      <p:ext uri="{BB962C8B-B14F-4D97-AF65-F5344CB8AC3E}">
        <p14:creationId xmlns:p14="http://schemas.microsoft.com/office/powerpoint/2010/main" val="3437923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Hier</a:t>
            </a:r>
            <a:r>
              <a:rPr lang="de-DE"/>
              <a:t>mit </a:t>
            </a:r>
            <a:r>
              <a:rPr lang="de-DE" b="1"/>
              <a:t>s</a:t>
            </a:r>
            <a:r>
              <a:rPr lang="de-DE"/>
              <a:t>ind </a:t>
            </a:r>
            <a:r>
              <a:rPr lang="de-DE" b="1"/>
              <a:t>w</a:t>
            </a:r>
            <a:r>
              <a:rPr lang="de-DE"/>
              <a:t>ir </a:t>
            </a:r>
            <a:r>
              <a:rPr lang="de-DE" b="1"/>
              <a:t>a</a:t>
            </a:r>
            <a:r>
              <a:rPr lang="de-DE"/>
              <a:t>m </a:t>
            </a:r>
            <a:r>
              <a:rPr lang="de-DE" b="1"/>
              <a:t>en</a:t>
            </a:r>
            <a:r>
              <a:rPr lang="de-DE"/>
              <a:t>de </a:t>
            </a:r>
            <a:r>
              <a:rPr lang="de-DE" b="1"/>
              <a:t>un</a:t>
            </a:r>
            <a:r>
              <a:rPr lang="de-DE"/>
              <a:t>serer </a:t>
            </a:r>
            <a:r>
              <a:rPr lang="de-DE" b="1"/>
              <a:t>Prä</a:t>
            </a:r>
            <a:r>
              <a:rPr lang="de-DE"/>
              <a:t>sentation </a:t>
            </a:r>
            <a:r>
              <a:rPr lang="de-DE" b="1"/>
              <a:t>u</a:t>
            </a:r>
            <a:r>
              <a:rPr lang="de-DE"/>
              <a:t>nd </a:t>
            </a:r>
            <a:r>
              <a:rPr lang="de-DE" b="1"/>
              <a:t>w</a:t>
            </a:r>
            <a:r>
              <a:rPr lang="de-DE"/>
              <a:t>ir </a:t>
            </a:r>
            <a:r>
              <a:rPr lang="de-DE" b="1"/>
              <a:t>be</a:t>
            </a:r>
            <a:r>
              <a:rPr lang="de-DE"/>
              <a:t>danken </a:t>
            </a:r>
            <a:r>
              <a:rPr lang="de-DE" b="1"/>
              <a:t>u</a:t>
            </a:r>
            <a:r>
              <a:rPr lang="de-DE"/>
              <a:t>ns </a:t>
            </a:r>
            <a:r>
              <a:rPr lang="de-DE" b="1"/>
              <a:t>her</a:t>
            </a:r>
            <a:r>
              <a:rPr lang="de-DE"/>
              <a:t>zlich </a:t>
            </a:r>
            <a:r>
              <a:rPr lang="de-DE" b="1"/>
              <a:t>f</a:t>
            </a:r>
            <a:r>
              <a:rPr lang="de-DE"/>
              <a:t>ür </a:t>
            </a:r>
            <a:r>
              <a:rPr lang="de-DE" b="1"/>
              <a:t>I</a:t>
            </a:r>
            <a:r>
              <a:rPr lang="de-DE"/>
              <a:t>hre </a:t>
            </a:r>
            <a:r>
              <a:rPr lang="de-DE" b="1"/>
              <a:t>Auf</a:t>
            </a:r>
            <a:r>
              <a:rPr lang="de-DE"/>
              <a:t>merksamkeit. </a:t>
            </a:r>
          </a:p>
          <a:p>
            <a:endParaRPr lang="de-DE"/>
          </a:p>
          <a:p>
            <a:r>
              <a:rPr lang="de-DE" b="1"/>
              <a:t>F</a:t>
            </a:r>
            <a:r>
              <a:rPr lang="de-DE"/>
              <a:t>ür </a:t>
            </a:r>
            <a:r>
              <a:rPr lang="de-DE" b="1"/>
              <a:t>wei</a:t>
            </a:r>
            <a:r>
              <a:rPr lang="de-DE"/>
              <a:t>tere </a:t>
            </a:r>
            <a:r>
              <a:rPr lang="de-DE" b="1"/>
              <a:t>Fra</a:t>
            </a:r>
            <a:r>
              <a:rPr lang="de-DE"/>
              <a:t>gen </a:t>
            </a:r>
            <a:r>
              <a:rPr lang="de-DE" b="1"/>
              <a:t>s</a:t>
            </a:r>
            <a:r>
              <a:rPr lang="de-DE"/>
              <a:t>ind </a:t>
            </a:r>
            <a:r>
              <a:rPr lang="de-DE" b="1"/>
              <a:t>w</a:t>
            </a:r>
            <a:r>
              <a:rPr lang="de-DE"/>
              <a:t>ir </a:t>
            </a:r>
            <a:r>
              <a:rPr lang="de-DE" b="1"/>
              <a:t>n</a:t>
            </a:r>
            <a:r>
              <a:rPr lang="de-DE" b="0"/>
              <a:t>ach </a:t>
            </a:r>
            <a:r>
              <a:rPr lang="de-DE" b="1"/>
              <a:t>d</a:t>
            </a:r>
            <a:r>
              <a:rPr lang="de-DE" b="0"/>
              <a:t>er </a:t>
            </a:r>
            <a:r>
              <a:rPr lang="de-DE" b="1"/>
              <a:t>Prä</a:t>
            </a:r>
            <a:r>
              <a:rPr lang="de-DE" b="0"/>
              <a:t>sentation</a:t>
            </a:r>
            <a:r>
              <a:rPr lang="de-DE"/>
              <a:t> </a:t>
            </a:r>
            <a:r>
              <a:rPr lang="de-DE" b="1"/>
              <a:t>a</a:t>
            </a:r>
            <a:r>
              <a:rPr lang="de-DE"/>
              <a:t>n </a:t>
            </a:r>
            <a:r>
              <a:rPr lang="de-DE" b="1"/>
              <a:t>un</a:t>
            </a:r>
            <a:r>
              <a:rPr lang="de-DE"/>
              <a:t>serem </a:t>
            </a:r>
            <a:r>
              <a:rPr lang="de-DE" b="1"/>
              <a:t>S</a:t>
            </a:r>
            <a:r>
              <a:rPr lang="de-DE"/>
              <a:t>tand </a:t>
            </a:r>
            <a:r>
              <a:rPr lang="de-DE" b="1"/>
              <a:t>ver</a:t>
            </a:r>
            <a:r>
              <a:rPr lang="de-DE"/>
              <a:t>fügbar</a:t>
            </a:r>
          </a:p>
        </p:txBody>
      </p:sp>
      <p:sp>
        <p:nvSpPr>
          <p:cNvPr id="4" name="Foliennummernplatzhalter 3"/>
          <p:cNvSpPr>
            <a:spLocks noGrp="1"/>
          </p:cNvSpPr>
          <p:nvPr>
            <p:ph type="sldNum" sz="quarter" idx="5"/>
          </p:nvPr>
        </p:nvSpPr>
        <p:spPr/>
        <p:txBody>
          <a:bodyPr/>
          <a:lstStyle/>
          <a:p>
            <a:fld id="{028C9EC9-E7D8-442D-9CFB-9976EE3E5163}" type="slidenum">
              <a:rPr lang="de-DE" smtClean="0"/>
              <a:t>13</a:t>
            </a:fld>
            <a:endParaRPr lang="de-DE"/>
          </a:p>
        </p:txBody>
      </p:sp>
    </p:spTree>
    <p:extLst>
      <p:ext uri="{BB962C8B-B14F-4D97-AF65-F5344CB8AC3E}">
        <p14:creationId xmlns:p14="http://schemas.microsoft.com/office/powerpoint/2010/main" val="237518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b="1"/>
              <a:t>D</a:t>
            </a:r>
            <a:r>
              <a:rPr lang="de-AT"/>
              <a:t>as </a:t>
            </a:r>
            <a:r>
              <a:rPr lang="de-AT" b="1"/>
              <a:t>Te</a:t>
            </a:r>
            <a:r>
              <a:rPr lang="de-AT"/>
              <a:t>am </a:t>
            </a:r>
            <a:r>
              <a:rPr lang="de-AT" b="1"/>
              <a:t>be</a:t>
            </a:r>
            <a:r>
              <a:rPr lang="de-AT"/>
              <a:t>steht </a:t>
            </a:r>
            <a:r>
              <a:rPr lang="de-AT" b="1"/>
              <a:t>a</a:t>
            </a:r>
            <a:r>
              <a:rPr lang="de-AT"/>
              <a:t>us …</a:t>
            </a:r>
          </a:p>
          <a:p>
            <a:endParaRPr lang="de-AT"/>
          </a:p>
          <a:p>
            <a:r>
              <a:rPr lang="de-AT" b="1"/>
              <a:t>U</a:t>
            </a:r>
            <a:r>
              <a:rPr lang="de-AT"/>
              <a:t>nd </a:t>
            </a:r>
            <a:r>
              <a:rPr lang="de-AT" b="1"/>
              <a:t>be</a:t>
            </a:r>
            <a:r>
              <a:rPr lang="de-AT"/>
              <a:t>vor </a:t>
            </a:r>
            <a:r>
              <a:rPr lang="de-AT" b="1"/>
              <a:t>w</a:t>
            </a:r>
            <a:r>
              <a:rPr lang="de-AT"/>
              <a:t>ir </a:t>
            </a:r>
            <a:r>
              <a:rPr lang="de-AT" b="1"/>
              <a:t>be</a:t>
            </a:r>
            <a:r>
              <a:rPr lang="de-AT"/>
              <a:t>ginnen </a:t>
            </a:r>
            <a:r>
              <a:rPr lang="de-AT" b="1"/>
              <a:t>möch</a:t>
            </a:r>
            <a:r>
              <a:rPr lang="de-AT"/>
              <a:t>ten </a:t>
            </a:r>
            <a:r>
              <a:rPr lang="de-AT" b="1"/>
              <a:t>w</a:t>
            </a:r>
            <a:r>
              <a:rPr lang="de-AT"/>
              <a:t>ir </a:t>
            </a:r>
            <a:r>
              <a:rPr lang="de-AT" b="1"/>
              <a:t>u</a:t>
            </a:r>
            <a:r>
              <a:rPr lang="de-AT"/>
              <a:t>ns </a:t>
            </a:r>
            <a:r>
              <a:rPr lang="de-AT" b="1"/>
              <a:t>b</a:t>
            </a:r>
            <a:r>
              <a:rPr lang="de-AT"/>
              <a:t>ei </a:t>
            </a:r>
            <a:r>
              <a:rPr lang="de-AT" b="1"/>
              <a:t>Her</a:t>
            </a:r>
            <a:r>
              <a:rPr lang="de-AT"/>
              <a:t>rn </a:t>
            </a:r>
            <a:r>
              <a:rPr lang="de-AT" b="1"/>
              <a:t>Pro</a:t>
            </a:r>
            <a:r>
              <a:rPr lang="de-AT"/>
              <a:t>fessor</a:t>
            </a:r>
            <a:r>
              <a:rPr lang="de-AT" b="1"/>
              <a:t> DI Sieg</a:t>
            </a:r>
            <a:r>
              <a:rPr lang="de-AT"/>
              <a:t>bert </a:t>
            </a:r>
            <a:r>
              <a:rPr lang="de-AT" b="1"/>
              <a:t>Schr</a:t>
            </a:r>
            <a:r>
              <a:rPr lang="de-AT"/>
              <a:t>empf </a:t>
            </a:r>
            <a:r>
              <a:rPr lang="de-AT" b="1"/>
              <a:t>be</a:t>
            </a:r>
            <a:r>
              <a:rPr lang="de-AT"/>
              <a:t>danken,</a:t>
            </a:r>
          </a:p>
          <a:p>
            <a:endParaRPr lang="de-AT"/>
          </a:p>
          <a:p>
            <a:r>
              <a:rPr lang="de-AT" b="1"/>
              <a:t>d</a:t>
            </a:r>
            <a:r>
              <a:rPr lang="de-AT"/>
              <a:t>er </a:t>
            </a:r>
            <a:r>
              <a:rPr lang="de-AT" b="1"/>
              <a:t>u</a:t>
            </a:r>
            <a:r>
              <a:rPr lang="de-AT"/>
              <a:t>ns </a:t>
            </a:r>
            <a:r>
              <a:rPr lang="de-AT" b="1"/>
              <a:t>b</a:t>
            </a:r>
            <a:r>
              <a:rPr lang="de-AT"/>
              <a:t>ei </a:t>
            </a:r>
            <a:r>
              <a:rPr lang="de-AT" b="1"/>
              <a:t>d</a:t>
            </a:r>
            <a:r>
              <a:rPr lang="de-AT"/>
              <a:t>er </a:t>
            </a:r>
            <a:r>
              <a:rPr lang="de-AT" b="1"/>
              <a:t>Pla</a:t>
            </a:r>
            <a:r>
              <a:rPr lang="de-AT"/>
              <a:t>nung </a:t>
            </a:r>
            <a:r>
              <a:rPr lang="de-AT" b="1"/>
              <a:t>u</a:t>
            </a:r>
            <a:r>
              <a:rPr lang="de-AT"/>
              <a:t>nd </a:t>
            </a:r>
            <a:r>
              <a:rPr lang="de-AT" b="1"/>
              <a:t>Real</a:t>
            </a:r>
            <a:r>
              <a:rPr lang="de-AT"/>
              <a:t>isierung </a:t>
            </a:r>
            <a:r>
              <a:rPr lang="de-AT" b="1"/>
              <a:t>d</a:t>
            </a:r>
            <a:r>
              <a:rPr lang="de-AT"/>
              <a:t>er </a:t>
            </a:r>
            <a:r>
              <a:rPr lang="de-AT" b="1"/>
              <a:t>I</a:t>
            </a:r>
            <a:r>
              <a:rPr lang="de-AT"/>
              <a:t>dee </a:t>
            </a:r>
            <a:r>
              <a:rPr lang="de-AT" b="1"/>
              <a:t>un</a:t>
            </a:r>
            <a:r>
              <a:rPr lang="de-AT"/>
              <a:t>terstützt </a:t>
            </a:r>
            <a:r>
              <a:rPr lang="de-AT" b="1"/>
              <a:t>h</a:t>
            </a:r>
            <a:r>
              <a:rPr lang="de-AT"/>
              <a:t>at</a:t>
            </a:r>
          </a:p>
        </p:txBody>
      </p:sp>
      <p:sp>
        <p:nvSpPr>
          <p:cNvPr id="4" name="Foliennummernplatzhalter 3"/>
          <p:cNvSpPr>
            <a:spLocks noGrp="1"/>
          </p:cNvSpPr>
          <p:nvPr>
            <p:ph type="sldNum" sz="quarter" idx="5"/>
          </p:nvPr>
        </p:nvSpPr>
        <p:spPr/>
        <p:txBody>
          <a:bodyPr/>
          <a:lstStyle/>
          <a:p>
            <a:fld id="{028C9EC9-E7D8-442D-9CFB-9976EE3E5163}" type="slidenum">
              <a:rPr lang="de-DE" smtClean="0"/>
              <a:t>2</a:t>
            </a:fld>
            <a:endParaRPr lang="de-DE"/>
          </a:p>
        </p:txBody>
      </p:sp>
    </p:spTree>
    <p:extLst>
      <p:ext uri="{BB962C8B-B14F-4D97-AF65-F5344CB8AC3E}">
        <p14:creationId xmlns:p14="http://schemas.microsoft.com/office/powerpoint/2010/main" val="1260788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t>I</a:t>
            </a:r>
            <a:r>
              <a:rPr lang="de-DE"/>
              <a:t>n </a:t>
            </a:r>
            <a:r>
              <a:rPr lang="de-DE" b="1"/>
              <a:t>de</a:t>
            </a:r>
            <a:r>
              <a:rPr lang="de-DE"/>
              <a:t>r </a:t>
            </a:r>
            <a:r>
              <a:rPr lang="de-DE" b="1"/>
              <a:t>mo</a:t>
            </a:r>
            <a:r>
              <a:rPr lang="de-DE"/>
              <a:t>dernen </a:t>
            </a:r>
            <a:r>
              <a:rPr lang="de-DE" b="1"/>
              <a:t>Mu</a:t>
            </a:r>
            <a:r>
              <a:rPr lang="de-DE" b="0"/>
              <a:t>sik</a:t>
            </a:r>
            <a:r>
              <a:rPr lang="de-DE" b="1"/>
              <a:t>pro</a:t>
            </a:r>
            <a:r>
              <a:rPr lang="de-DE"/>
              <a:t>duktion,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m</a:t>
            </a:r>
            <a:r>
              <a:rPr lang="de-DE"/>
              <a:t>it </a:t>
            </a:r>
            <a:r>
              <a:rPr lang="de-DE" b="1"/>
              <a:t>wel</a:t>
            </a:r>
            <a:r>
              <a:rPr lang="de-DE"/>
              <a:t>cher </a:t>
            </a:r>
            <a:r>
              <a:rPr lang="de-DE" b="1"/>
              <a:t>w</a:t>
            </a:r>
            <a:r>
              <a:rPr lang="de-DE"/>
              <a:t>ir </a:t>
            </a:r>
            <a:r>
              <a:rPr lang="de-DE" b="1"/>
              <a:t>u</a:t>
            </a:r>
            <a:r>
              <a:rPr lang="de-DE"/>
              <a:t>ns </a:t>
            </a:r>
            <a:r>
              <a:rPr lang="de-DE" b="1"/>
              <a:t>i</a:t>
            </a:r>
            <a:r>
              <a:rPr lang="de-DE"/>
              <a:t>m </a:t>
            </a:r>
            <a:r>
              <a:rPr lang="de-DE" b="1"/>
              <a:t>Pro</a:t>
            </a:r>
            <a:r>
              <a:rPr lang="de-DE"/>
              <a:t>jekt </a:t>
            </a:r>
            <a:r>
              <a:rPr lang="de-DE" b="1"/>
              <a:t>be</a:t>
            </a:r>
            <a:r>
              <a:rPr lang="de-DE"/>
              <a:t>fasst </a:t>
            </a:r>
            <a:r>
              <a:rPr lang="de-DE" b="1"/>
              <a:t>ha</a:t>
            </a:r>
            <a:r>
              <a:rPr lang="de-DE"/>
              <a:t>ben,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be</a:t>
            </a:r>
            <a:r>
              <a:rPr lang="de-DE"/>
              <a:t>nutzt </a:t>
            </a:r>
            <a:r>
              <a:rPr lang="de-DE" b="1"/>
              <a:t>m</a:t>
            </a:r>
            <a:r>
              <a:rPr lang="de-DE"/>
              <a:t>an </a:t>
            </a:r>
            <a:r>
              <a:rPr lang="de-DE" b="1"/>
              <a:t>häu</a:t>
            </a:r>
            <a:r>
              <a:rPr lang="de-DE"/>
              <a:t>fig </a:t>
            </a:r>
            <a:r>
              <a:rPr lang="de-DE" b="1"/>
              <a:t>spe</a:t>
            </a:r>
            <a:r>
              <a:rPr lang="de-DE" b="0"/>
              <a:t>zialisierte </a:t>
            </a:r>
            <a:r>
              <a:rPr lang="de-DE" b="1"/>
              <a:t>Ein</a:t>
            </a:r>
            <a:r>
              <a:rPr lang="de-DE" b="0"/>
              <a:t>gabegeräte</a:t>
            </a:r>
            <a:r>
              <a:rPr lang="de-DE"/>
              <a:t>, (hier Elektronisches Klavier)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u</a:t>
            </a:r>
            <a:r>
              <a:rPr lang="de-DE"/>
              <a:t>m </a:t>
            </a:r>
            <a:r>
              <a:rPr lang="de-DE" b="1"/>
              <a:t>m</a:t>
            </a:r>
            <a:r>
              <a:rPr lang="de-DE"/>
              <a:t>it </a:t>
            </a:r>
            <a:r>
              <a:rPr lang="de-DE" b="1"/>
              <a:t>d</a:t>
            </a:r>
            <a:r>
              <a:rPr lang="de-DE"/>
              <a:t>er </a:t>
            </a:r>
            <a:r>
              <a:rPr lang="de-DE" b="1"/>
              <a:t>Mu</a:t>
            </a:r>
            <a:r>
              <a:rPr lang="de-DE"/>
              <a:t>sik-</a:t>
            </a:r>
            <a:r>
              <a:rPr lang="de-DE" b="1"/>
              <a:t>Pro</a:t>
            </a:r>
            <a:r>
              <a:rPr lang="de-DE"/>
              <a:t>duktions</a:t>
            </a:r>
            <a:r>
              <a:rPr lang="de-DE" b="1"/>
              <a:t>um</a:t>
            </a:r>
            <a:r>
              <a:rPr lang="de-DE"/>
              <a:t>gebung </a:t>
            </a:r>
            <a:r>
              <a:rPr lang="de-DE" b="1"/>
              <a:t>z</a:t>
            </a:r>
            <a:r>
              <a:rPr lang="de-DE"/>
              <a:t>u </a:t>
            </a:r>
            <a:r>
              <a:rPr lang="de-DE" b="1"/>
              <a:t>in</a:t>
            </a:r>
            <a:r>
              <a:rPr lang="de-DE"/>
              <a:t>teragieren.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Hi</a:t>
            </a:r>
            <a:r>
              <a:rPr lang="de-DE"/>
              <a:t>er </a:t>
            </a:r>
            <a:r>
              <a:rPr lang="de-DE" b="1"/>
              <a:t>i</a:t>
            </a:r>
            <a:r>
              <a:rPr lang="de-DE"/>
              <a:t>st </a:t>
            </a:r>
            <a:r>
              <a:rPr lang="de-DE" b="1"/>
              <a:t>e</a:t>
            </a:r>
            <a:r>
              <a:rPr lang="de-DE"/>
              <a:t>in </a:t>
            </a:r>
            <a:r>
              <a:rPr lang="de-DE" b="1"/>
              <a:t>so</a:t>
            </a:r>
            <a:r>
              <a:rPr lang="de-DE"/>
              <a:t>genannter </a:t>
            </a:r>
            <a:r>
              <a:rPr lang="de-DE" b="1"/>
              <a:t>M</a:t>
            </a:r>
            <a:r>
              <a:rPr lang="de-DE" b="0"/>
              <a:t>IDI-</a:t>
            </a:r>
            <a:r>
              <a:rPr lang="de-DE" b="1"/>
              <a:t>Con</a:t>
            </a:r>
            <a:r>
              <a:rPr lang="de-DE" b="0"/>
              <a:t>troller</a:t>
            </a:r>
            <a:r>
              <a:rPr lang="de-DE"/>
              <a:t> </a:t>
            </a:r>
            <a:r>
              <a:rPr lang="de-DE" b="1"/>
              <a:t>z</a:t>
            </a:r>
            <a:r>
              <a:rPr lang="de-DE"/>
              <a:t>u </a:t>
            </a:r>
            <a:r>
              <a:rPr lang="de-DE" b="1"/>
              <a:t>se</a:t>
            </a:r>
            <a:r>
              <a:rPr lang="de-DE"/>
              <a:t>hen,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w</a:t>
            </a:r>
            <a:r>
              <a:rPr lang="de-DE" b="1">
                <a:highlight>
                  <a:srgbClr val="FFFF00"/>
                </a:highlight>
              </a:rPr>
              <a:t>e</a:t>
            </a:r>
            <a:r>
              <a:rPr lang="de-DE" b="1"/>
              <a:t>l</a:t>
            </a:r>
            <a:r>
              <a:rPr lang="de-DE"/>
              <a:t>cher </a:t>
            </a:r>
            <a:r>
              <a:rPr lang="de-DE" b="1"/>
              <a:t>i</a:t>
            </a:r>
            <a:r>
              <a:rPr lang="de-DE"/>
              <a:t>n </a:t>
            </a:r>
            <a:r>
              <a:rPr lang="de-DE" b="1"/>
              <a:t>Fo</a:t>
            </a:r>
            <a:r>
              <a:rPr lang="de-DE"/>
              <a:t>rm </a:t>
            </a:r>
            <a:r>
              <a:rPr lang="de-DE" b="1"/>
              <a:t>ei</a:t>
            </a:r>
            <a:r>
              <a:rPr lang="de-DE"/>
              <a:t>nes </a:t>
            </a:r>
            <a:r>
              <a:rPr lang="de-DE" b="1"/>
              <a:t>Tas</a:t>
            </a:r>
            <a:r>
              <a:rPr lang="de-DE"/>
              <a:t>tendrucks </a:t>
            </a:r>
            <a:r>
              <a:rPr lang="de-DE" b="1"/>
              <a:t>a</a:t>
            </a:r>
            <a:r>
              <a:rPr lang="de-DE"/>
              <a:t>uf </a:t>
            </a:r>
            <a:r>
              <a:rPr lang="de-DE" b="1"/>
              <a:t>d</a:t>
            </a:r>
            <a:r>
              <a:rPr lang="de-DE"/>
              <a:t>er </a:t>
            </a:r>
            <a:r>
              <a:rPr lang="de-DE" b="1"/>
              <a:t>Kla</a:t>
            </a:r>
            <a:r>
              <a:rPr lang="de-DE"/>
              <a:t>viatur </a:t>
            </a:r>
            <a:r>
              <a:rPr lang="de-DE" b="1"/>
              <a:t>d</a:t>
            </a:r>
            <a:r>
              <a:rPr lang="de-DE"/>
              <a:t>es </a:t>
            </a:r>
            <a:r>
              <a:rPr lang="de-DE" b="1"/>
              <a:t>Con</a:t>
            </a:r>
            <a:r>
              <a:rPr lang="de-DE"/>
              <a:t>trollers </a:t>
            </a:r>
            <a:r>
              <a:rPr lang="de-DE" b="1"/>
              <a:t>m</a:t>
            </a:r>
            <a:r>
              <a:rPr lang="de-DE"/>
              <a:t>it </a:t>
            </a:r>
            <a:r>
              <a:rPr lang="de-DE" b="1"/>
              <a:t>d</a:t>
            </a:r>
            <a:r>
              <a:rPr lang="de-DE"/>
              <a:t>er </a:t>
            </a:r>
            <a:r>
              <a:rPr lang="de-DE" b="1"/>
              <a:t>Soft</a:t>
            </a:r>
            <a:r>
              <a:rPr lang="de-DE"/>
              <a:t>ware </a:t>
            </a:r>
            <a:r>
              <a:rPr lang="de-DE" b="1"/>
              <a:t>in</a:t>
            </a:r>
            <a:r>
              <a:rPr lang="de-DE"/>
              <a:t>teragiert.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W</a:t>
            </a:r>
            <a:r>
              <a:rPr lang="de-DE"/>
              <a:t>ie </a:t>
            </a:r>
            <a:r>
              <a:rPr lang="de-DE" b="1"/>
              <a:t>m</a:t>
            </a:r>
            <a:r>
              <a:rPr lang="de-DE"/>
              <a:t>an </a:t>
            </a:r>
            <a:r>
              <a:rPr lang="de-DE" b="1"/>
              <a:t>s</a:t>
            </a:r>
            <a:r>
              <a:rPr lang="de-DE"/>
              <a:t>ieht, </a:t>
            </a:r>
            <a:r>
              <a:rPr lang="de-DE" b="1"/>
              <a:t>w</a:t>
            </a:r>
            <a:r>
              <a:rPr lang="de-DE"/>
              <a:t>ird </a:t>
            </a:r>
            <a:r>
              <a:rPr lang="de-DE" b="1"/>
              <a:t>a</a:t>
            </a:r>
            <a:r>
              <a:rPr lang="de-DE"/>
              <a:t>uf </a:t>
            </a:r>
            <a:r>
              <a:rPr lang="de-DE" b="1"/>
              <a:t>d</a:t>
            </a:r>
            <a:r>
              <a:rPr lang="de-DE"/>
              <a:t>em </a:t>
            </a:r>
            <a:r>
              <a:rPr lang="de-DE" b="1"/>
              <a:t>Kla</a:t>
            </a:r>
            <a:r>
              <a:rPr lang="de-DE"/>
              <a:t>vier </a:t>
            </a:r>
            <a:r>
              <a:rPr lang="de-DE" b="1"/>
              <a:t>h</a:t>
            </a:r>
            <a:r>
              <a:rPr lang="de-DE"/>
              <a:t>ier </a:t>
            </a:r>
            <a:r>
              <a:rPr lang="de-DE" b="1"/>
              <a:t>d</a:t>
            </a:r>
            <a:r>
              <a:rPr lang="de-DE"/>
              <a:t>ie </a:t>
            </a:r>
            <a:r>
              <a:rPr lang="de-DE" b="1"/>
              <a:t>E</a:t>
            </a:r>
            <a:r>
              <a:rPr lang="de-DE"/>
              <a:t>-</a:t>
            </a:r>
            <a:r>
              <a:rPr lang="de-DE" b="1"/>
              <a:t>T</a:t>
            </a:r>
            <a:r>
              <a:rPr lang="de-DE"/>
              <a:t>aste </a:t>
            </a:r>
            <a:r>
              <a:rPr lang="de-DE" b="1"/>
              <a:t>ge</a:t>
            </a:r>
            <a:r>
              <a:rPr lang="de-DE"/>
              <a:t>drückt, </a:t>
            </a:r>
            <a:r>
              <a:rPr lang="de-DE" b="1"/>
              <a:t>wel</a:t>
            </a:r>
            <a:r>
              <a:rPr lang="de-DE"/>
              <a:t>che </a:t>
            </a:r>
            <a:r>
              <a:rPr lang="de-DE" b="1"/>
              <a:t>a</a:t>
            </a:r>
            <a:r>
              <a:rPr lang="de-DE"/>
              <a:t>uch </a:t>
            </a:r>
            <a:r>
              <a:rPr lang="de-DE" b="1"/>
              <a:t>i</a:t>
            </a:r>
            <a:r>
              <a:rPr lang="de-DE"/>
              <a:t>n </a:t>
            </a:r>
            <a:r>
              <a:rPr lang="de-DE" b="1"/>
              <a:t>d</a:t>
            </a:r>
            <a:r>
              <a:rPr lang="de-DE"/>
              <a:t>er </a:t>
            </a:r>
            <a:r>
              <a:rPr lang="de-DE" b="1"/>
              <a:t>Au</a:t>
            </a:r>
            <a:r>
              <a:rPr lang="de-DE"/>
              <a:t>dio </a:t>
            </a:r>
            <a:r>
              <a:rPr lang="de-DE" b="1"/>
              <a:t>Soft</a:t>
            </a:r>
            <a:r>
              <a:rPr lang="de-DE"/>
              <a:t>ware </a:t>
            </a:r>
            <a:r>
              <a:rPr lang="de-DE" b="1"/>
              <a:t>a</a:t>
            </a:r>
            <a:r>
              <a:rPr lang="de-DE"/>
              <a:t>ls </a:t>
            </a:r>
            <a:r>
              <a:rPr lang="de-DE" b="1"/>
              <a:t>sol</a:t>
            </a:r>
            <a:r>
              <a:rPr lang="de-DE"/>
              <a:t>che </a:t>
            </a:r>
            <a:r>
              <a:rPr lang="de-DE" b="1"/>
              <a:t>er</a:t>
            </a:r>
            <a:r>
              <a:rPr lang="de-DE"/>
              <a:t>kannt </a:t>
            </a:r>
            <a:r>
              <a:rPr lang="de-DE" b="1"/>
              <a:t>w</a:t>
            </a:r>
            <a:r>
              <a:rPr lang="de-DE"/>
              <a:t>ird</a:t>
            </a:r>
          </a:p>
        </p:txBody>
      </p:sp>
      <p:sp>
        <p:nvSpPr>
          <p:cNvPr id="4" name="Foliennummernplatzhalter 3"/>
          <p:cNvSpPr>
            <a:spLocks noGrp="1"/>
          </p:cNvSpPr>
          <p:nvPr>
            <p:ph type="sldNum" sz="quarter" idx="5"/>
          </p:nvPr>
        </p:nvSpPr>
        <p:spPr/>
        <p:txBody>
          <a:bodyPr/>
          <a:lstStyle/>
          <a:p>
            <a:fld id="{028C9EC9-E7D8-442D-9CFB-9976EE3E5163}" type="slidenum">
              <a:rPr lang="de-DE" smtClean="0"/>
              <a:t>3</a:t>
            </a:fld>
            <a:endParaRPr lang="de-DE"/>
          </a:p>
        </p:txBody>
      </p:sp>
    </p:spTree>
    <p:extLst>
      <p:ext uri="{BB962C8B-B14F-4D97-AF65-F5344CB8AC3E}">
        <p14:creationId xmlns:p14="http://schemas.microsoft.com/office/powerpoint/2010/main" val="1008934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t>W</a:t>
            </a:r>
            <a:r>
              <a:rPr lang="de-DE"/>
              <a:t>as </a:t>
            </a:r>
            <a:r>
              <a:rPr lang="de-DE" b="1"/>
              <a:t>h</a:t>
            </a:r>
            <a:r>
              <a:rPr lang="de-DE"/>
              <a:t>at </a:t>
            </a:r>
            <a:r>
              <a:rPr lang="de-DE" b="1"/>
              <a:t>n</a:t>
            </a:r>
            <a:r>
              <a:rPr lang="de-DE"/>
              <a:t>un </a:t>
            </a:r>
            <a:r>
              <a:rPr lang="de-DE" b="1"/>
              <a:t>e</a:t>
            </a:r>
            <a:r>
              <a:rPr lang="de-DE"/>
              <a:t>in </a:t>
            </a:r>
            <a:r>
              <a:rPr lang="de-DE" b="1"/>
              <a:t>sol</a:t>
            </a:r>
            <a:r>
              <a:rPr lang="de-DE"/>
              <a:t>cher </a:t>
            </a:r>
            <a:r>
              <a:rPr lang="de-DE" b="1"/>
              <a:t>M</a:t>
            </a:r>
            <a:r>
              <a:rPr lang="de-DE"/>
              <a:t>IDI-</a:t>
            </a:r>
            <a:r>
              <a:rPr lang="de-DE" b="1"/>
              <a:t>C</a:t>
            </a:r>
            <a:r>
              <a:rPr lang="de-DE"/>
              <a:t>ontroller </a:t>
            </a:r>
            <a:r>
              <a:rPr lang="de-DE" b="1"/>
              <a:t>m</a:t>
            </a:r>
            <a:r>
              <a:rPr lang="de-DE"/>
              <a:t>it </a:t>
            </a:r>
            <a:r>
              <a:rPr lang="de-DE" b="1"/>
              <a:t>un</a:t>
            </a:r>
            <a:r>
              <a:rPr lang="de-DE"/>
              <a:t>serem </a:t>
            </a:r>
            <a:r>
              <a:rPr lang="de-DE" b="1"/>
              <a:t>Pr</a:t>
            </a:r>
            <a:r>
              <a:rPr lang="de-DE"/>
              <a:t>ojekt </a:t>
            </a:r>
            <a:r>
              <a:rPr lang="de-DE" b="1"/>
              <a:t>ge</a:t>
            </a:r>
            <a:r>
              <a:rPr lang="de-DE"/>
              <a:t>meinsam?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W</a:t>
            </a:r>
            <a:r>
              <a:rPr lang="de-DE"/>
              <a:t>ir </a:t>
            </a:r>
            <a:r>
              <a:rPr lang="de-DE" b="1"/>
              <a:t>ha</a:t>
            </a:r>
            <a:r>
              <a:rPr lang="de-DE"/>
              <a:t>ben </a:t>
            </a:r>
            <a:r>
              <a:rPr lang="de-DE" b="1"/>
              <a:t>e</a:t>
            </a:r>
            <a:r>
              <a:rPr lang="de-DE"/>
              <a:t>s </a:t>
            </a:r>
            <a:r>
              <a:rPr lang="de-DE" b="1"/>
              <a:t>u</a:t>
            </a:r>
            <a:r>
              <a:rPr lang="de-DE"/>
              <a:t>ns </a:t>
            </a:r>
            <a:r>
              <a:rPr lang="de-DE" b="1"/>
              <a:t>z</a:t>
            </a:r>
            <a:r>
              <a:rPr lang="de-DE"/>
              <a:t>ur </a:t>
            </a:r>
            <a:r>
              <a:rPr lang="de-DE" b="1"/>
              <a:t>Auf</a:t>
            </a:r>
            <a:r>
              <a:rPr lang="de-DE"/>
              <a:t>gabe </a:t>
            </a:r>
            <a:r>
              <a:rPr lang="de-DE" b="1"/>
              <a:t>ge</a:t>
            </a:r>
            <a:r>
              <a:rPr lang="de-DE"/>
              <a:t>macht,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Ei</a:t>
            </a:r>
            <a:r>
              <a:rPr lang="de-DE"/>
              <a:t>nen </a:t>
            </a:r>
            <a:r>
              <a:rPr lang="de-DE" b="1"/>
              <a:t>Adap</a:t>
            </a:r>
            <a:r>
              <a:rPr lang="de-DE"/>
              <a:t>ter </a:t>
            </a:r>
            <a:r>
              <a:rPr lang="de-DE" b="1"/>
              <a:t>f</a:t>
            </a:r>
            <a:r>
              <a:rPr lang="de-DE"/>
              <a:t>ür </a:t>
            </a:r>
            <a:r>
              <a:rPr lang="de-DE" b="1"/>
              <a:t>d</a:t>
            </a:r>
            <a:r>
              <a:rPr lang="de-DE"/>
              <a:t>ie </a:t>
            </a:r>
            <a:r>
              <a:rPr lang="de-DE" b="1"/>
              <a:t>E</a:t>
            </a:r>
            <a:r>
              <a:rPr lang="de-DE"/>
              <a:t>-</a:t>
            </a:r>
            <a:r>
              <a:rPr lang="de-DE" b="1"/>
              <a:t>Gi</a:t>
            </a:r>
            <a:r>
              <a:rPr lang="de-DE"/>
              <a:t>tarre </a:t>
            </a:r>
            <a:r>
              <a:rPr lang="de-DE" b="1"/>
              <a:t>z</a:t>
            </a:r>
            <a:r>
              <a:rPr lang="de-DE"/>
              <a:t>u </a:t>
            </a:r>
            <a:r>
              <a:rPr lang="de-DE" b="1"/>
              <a:t>ent</a:t>
            </a:r>
            <a:r>
              <a:rPr lang="de-DE"/>
              <a:t>wickeln,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Wel</a:t>
            </a:r>
            <a:r>
              <a:rPr lang="de-DE"/>
              <a:t>cher </a:t>
            </a:r>
            <a:r>
              <a:rPr lang="de-DE" b="1"/>
              <a:t>e</a:t>
            </a:r>
            <a:r>
              <a:rPr lang="de-DE"/>
              <a:t>s </a:t>
            </a:r>
            <a:r>
              <a:rPr lang="de-DE" b="1"/>
              <a:t>u</a:t>
            </a:r>
            <a:r>
              <a:rPr lang="de-DE"/>
              <a:t>ns </a:t>
            </a:r>
            <a:r>
              <a:rPr lang="de-DE" b="1"/>
              <a:t>er</a:t>
            </a:r>
            <a:r>
              <a:rPr lang="de-DE"/>
              <a:t>möglicht, </a:t>
            </a:r>
            <a:r>
              <a:rPr lang="de-DE" b="1"/>
              <a:t>m</a:t>
            </a:r>
            <a:r>
              <a:rPr lang="de-DE"/>
              <a:t>it </a:t>
            </a:r>
            <a:r>
              <a:rPr lang="de-DE" b="1"/>
              <a:t>d</a:t>
            </a:r>
            <a:r>
              <a:rPr lang="de-DE"/>
              <a:t>er </a:t>
            </a:r>
            <a:r>
              <a:rPr lang="de-DE" b="1"/>
              <a:t>Au</a:t>
            </a:r>
            <a:r>
              <a:rPr lang="de-DE"/>
              <a:t>dio </a:t>
            </a:r>
            <a:r>
              <a:rPr lang="de-DE" b="1"/>
              <a:t>Work</a:t>
            </a:r>
            <a:r>
              <a:rPr lang="de-DE"/>
              <a:t>station </a:t>
            </a:r>
            <a:r>
              <a:rPr lang="de-DE" b="1"/>
              <a:t>a</a:t>
            </a:r>
            <a:r>
              <a:rPr lang="de-DE"/>
              <a:t>uf </a:t>
            </a:r>
            <a:r>
              <a:rPr lang="de-DE" b="1"/>
              <a:t>glei</a:t>
            </a:r>
            <a:r>
              <a:rPr lang="de-DE"/>
              <a:t>che </a:t>
            </a:r>
            <a:r>
              <a:rPr lang="de-DE" b="1"/>
              <a:t>A</a:t>
            </a:r>
            <a:r>
              <a:rPr lang="de-DE"/>
              <a:t>rt </a:t>
            </a:r>
            <a:r>
              <a:rPr lang="de-DE" b="1"/>
              <a:t>u</a:t>
            </a:r>
            <a:r>
              <a:rPr lang="de-DE"/>
              <a:t>nd </a:t>
            </a:r>
            <a:r>
              <a:rPr lang="de-DE" b="1"/>
              <a:t>Wei</a:t>
            </a:r>
            <a:r>
              <a:rPr lang="de-DE"/>
              <a:t>se </a:t>
            </a:r>
            <a:r>
              <a:rPr lang="de-DE" b="1"/>
              <a:t>z</a:t>
            </a:r>
            <a:r>
              <a:rPr lang="de-DE"/>
              <a:t>u </a:t>
            </a:r>
            <a:r>
              <a:rPr lang="de-DE" b="1"/>
              <a:t>in</a:t>
            </a:r>
            <a:r>
              <a:rPr lang="de-DE"/>
              <a:t>teragieren.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D</a:t>
            </a:r>
            <a:r>
              <a:rPr lang="de-DE"/>
              <a:t>as </a:t>
            </a:r>
            <a:r>
              <a:rPr lang="de-DE" b="1"/>
              <a:t>h</a:t>
            </a:r>
            <a:r>
              <a:rPr lang="de-DE"/>
              <a:t>eißt, </a:t>
            </a:r>
            <a:r>
              <a:rPr lang="de-DE" b="1"/>
              <a:t>an</a:t>
            </a:r>
            <a:r>
              <a:rPr lang="de-DE"/>
              <a:t>statt </a:t>
            </a:r>
            <a:r>
              <a:rPr lang="de-DE" b="1"/>
              <a:t>ei</a:t>
            </a:r>
            <a:r>
              <a:rPr lang="de-DE"/>
              <a:t>nes </a:t>
            </a:r>
            <a:r>
              <a:rPr lang="de-DE" b="1"/>
              <a:t>Tas</a:t>
            </a:r>
            <a:r>
              <a:rPr lang="de-DE"/>
              <a:t>tendrucks </a:t>
            </a:r>
            <a:r>
              <a:rPr lang="de-DE" b="1"/>
              <a:t>a</a:t>
            </a:r>
            <a:r>
              <a:rPr lang="de-DE"/>
              <a:t>uf </a:t>
            </a:r>
            <a:r>
              <a:rPr lang="de-DE" b="1"/>
              <a:t>ei</a:t>
            </a:r>
            <a:r>
              <a:rPr lang="de-DE"/>
              <a:t>nem </a:t>
            </a:r>
            <a:r>
              <a:rPr lang="de-DE" b="1"/>
              <a:t>Kla</a:t>
            </a:r>
            <a:r>
              <a:rPr lang="de-DE"/>
              <a:t>vier,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s</a:t>
            </a:r>
            <a:r>
              <a:rPr lang="de-DE"/>
              <a:t>oll </a:t>
            </a:r>
            <a:r>
              <a:rPr lang="de-DE" b="1"/>
              <a:t>n</a:t>
            </a:r>
            <a:r>
              <a:rPr lang="de-DE"/>
              <a:t>un </a:t>
            </a:r>
            <a:r>
              <a:rPr lang="de-DE" b="1"/>
              <a:t>ei</a:t>
            </a:r>
            <a:r>
              <a:rPr lang="de-DE"/>
              <a:t>ne </a:t>
            </a:r>
            <a:r>
              <a:rPr lang="de-DE" b="1"/>
              <a:t>No</a:t>
            </a:r>
            <a:r>
              <a:rPr lang="de-DE"/>
              <a:t>te </a:t>
            </a:r>
            <a:r>
              <a:rPr lang="de-DE" b="1"/>
              <a:t>m</a:t>
            </a:r>
            <a:r>
              <a:rPr lang="de-DE"/>
              <a:t>it </a:t>
            </a:r>
            <a:r>
              <a:rPr lang="de-DE" b="1"/>
              <a:t>d</a:t>
            </a:r>
            <a:r>
              <a:rPr lang="de-DE"/>
              <a:t>em </a:t>
            </a:r>
            <a:r>
              <a:rPr lang="de-DE" b="1"/>
              <a:t>An</a:t>
            </a:r>
            <a:r>
              <a:rPr lang="de-DE"/>
              <a:t>schlagen </a:t>
            </a:r>
            <a:r>
              <a:rPr lang="de-DE" b="1"/>
              <a:t>ei</a:t>
            </a:r>
            <a:r>
              <a:rPr lang="de-DE"/>
              <a:t>ner </a:t>
            </a:r>
            <a:r>
              <a:rPr lang="de-DE" b="1"/>
              <a:t>Gi</a:t>
            </a:r>
            <a:r>
              <a:rPr lang="de-DE"/>
              <a:t>tarrensaite </a:t>
            </a:r>
            <a:r>
              <a:rPr lang="de-DE" b="1"/>
              <a:t>auf</a:t>
            </a:r>
            <a:r>
              <a:rPr lang="de-DE"/>
              <a:t>gezeichnet </a:t>
            </a:r>
            <a:r>
              <a:rPr lang="de-DE" b="1"/>
              <a:t>wer</a:t>
            </a:r>
            <a:r>
              <a:rPr lang="de-DE"/>
              <a:t>den </a:t>
            </a:r>
          </a:p>
          <a:p>
            <a:endParaRPr lang="de-DE"/>
          </a:p>
          <a:p>
            <a:endParaRPr lang="de-DE"/>
          </a:p>
          <a:p>
            <a:endParaRPr lang="de-DE"/>
          </a:p>
          <a:p>
            <a:endParaRPr lang="de-DE"/>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p:txBody>
      </p:sp>
      <p:sp>
        <p:nvSpPr>
          <p:cNvPr id="4" name="Foliennummernplatzhalter 3"/>
          <p:cNvSpPr>
            <a:spLocks noGrp="1"/>
          </p:cNvSpPr>
          <p:nvPr>
            <p:ph type="sldNum" sz="quarter" idx="5"/>
          </p:nvPr>
        </p:nvSpPr>
        <p:spPr/>
        <p:txBody>
          <a:bodyPr/>
          <a:lstStyle/>
          <a:p>
            <a:fld id="{028C9EC9-E7D8-442D-9CFB-9976EE3E5163}" type="slidenum">
              <a:rPr lang="de-DE" smtClean="0"/>
              <a:t>4</a:t>
            </a:fld>
            <a:endParaRPr lang="de-DE"/>
          </a:p>
        </p:txBody>
      </p:sp>
    </p:spTree>
    <p:extLst>
      <p:ext uri="{BB962C8B-B14F-4D97-AF65-F5344CB8AC3E}">
        <p14:creationId xmlns:p14="http://schemas.microsoft.com/office/powerpoint/2010/main" val="283153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Laurenz</a:t>
            </a:r>
          </a:p>
          <a:p>
            <a:r>
              <a:rPr lang="de-DE"/>
              <a:t>Die grundlegende </a:t>
            </a:r>
            <a:r>
              <a:rPr lang="de-DE" err="1"/>
              <a:t>idee</a:t>
            </a:r>
            <a:r>
              <a:rPr lang="de-DE"/>
              <a:t> ist aus dem </a:t>
            </a:r>
            <a:r>
              <a:rPr lang="de-DE" err="1"/>
              <a:t>signal</a:t>
            </a:r>
            <a:r>
              <a:rPr lang="de-DE"/>
              <a:t> der </a:t>
            </a:r>
            <a:r>
              <a:rPr lang="de-DE" err="1"/>
              <a:t>gitarre</a:t>
            </a:r>
            <a:r>
              <a:rPr lang="de-DE"/>
              <a:t> die momentan gespielte note zu ermitteln und an den pc zu übertragen</a:t>
            </a:r>
          </a:p>
          <a:p>
            <a:endParaRPr lang="de-DE"/>
          </a:p>
        </p:txBody>
      </p:sp>
      <p:sp>
        <p:nvSpPr>
          <p:cNvPr id="4" name="Foliennummernplatzhalter 3"/>
          <p:cNvSpPr>
            <a:spLocks noGrp="1"/>
          </p:cNvSpPr>
          <p:nvPr>
            <p:ph type="sldNum" sz="quarter" idx="5"/>
          </p:nvPr>
        </p:nvSpPr>
        <p:spPr/>
        <p:txBody>
          <a:bodyPr/>
          <a:lstStyle/>
          <a:p>
            <a:fld id="{028C9EC9-E7D8-442D-9CFB-9976EE3E5163}" type="slidenum">
              <a:rPr lang="de-DE" smtClean="0"/>
              <a:t>5</a:t>
            </a:fld>
            <a:endParaRPr lang="de-DE"/>
          </a:p>
        </p:txBody>
      </p:sp>
    </p:spTree>
    <p:extLst>
      <p:ext uri="{BB962C8B-B14F-4D97-AF65-F5344CB8AC3E}">
        <p14:creationId xmlns:p14="http://schemas.microsoft.com/office/powerpoint/2010/main" val="102779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L</a:t>
            </a:r>
            <a:r>
              <a:rPr lang="de-DE" err="1"/>
              <a:t>aurenz</a:t>
            </a:r>
            <a:endParaRPr lang="de-DE"/>
          </a:p>
          <a:p>
            <a:r>
              <a:rPr lang="de-DE"/>
              <a:t>Dafür muss das Signal digitalisiert, dann analysiert und schließlich in das für den Rechner lesbare MIDI-Format umgewandelt werden.</a:t>
            </a:r>
          </a:p>
        </p:txBody>
      </p:sp>
      <p:sp>
        <p:nvSpPr>
          <p:cNvPr id="4" name="Foliennummernplatzhalter 3"/>
          <p:cNvSpPr>
            <a:spLocks noGrp="1"/>
          </p:cNvSpPr>
          <p:nvPr>
            <p:ph type="sldNum" sz="quarter" idx="5"/>
          </p:nvPr>
        </p:nvSpPr>
        <p:spPr/>
        <p:txBody>
          <a:bodyPr/>
          <a:lstStyle/>
          <a:p>
            <a:fld id="{028C9EC9-E7D8-442D-9CFB-9976EE3E5163}" type="slidenum">
              <a:rPr lang="de-DE" smtClean="0"/>
              <a:t>6</a:t>
            </a:fld>
            <a:endParaRPr lang="de-DE"/>
          </a:p>
        </p:txBody>
      </p:sp>
    </p:spTree>
    <p:extLst>
      <p:ext uri="{BB962C8B-B14F-4D97-AF65-F5344CB8AC3E}">
        <p14:creationId xmlns:p14="http://schemas.microsoft.com/office/powerpoint/2010/main" val="2880081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Daniel</a:t>
            </a:r>
          </a:p>
          <a:p>
            <a:endParaRPr lang="de-DE"/>
          </a:p>
          <a:p>
            <a:r>
              <a:rPr lang="de-DE"/>
              <a:t>Zur Realisierung unserer Idee ergeben sich grundsätzlich 2 Fragestellungen. Nämlich wie die Aufzeichnung des Audios, welches die E-Gitarre Ausgibt erfolgt. Und wie die Aufzeichnung formatiert wird, sodass sie der Computer interpretieren kann.</a:t>
            </a:r>
          </a:p>
          <a:p>
            <a:endParaRPr lang="de-DE"/>
          </a:p>
          <a:p>
            <a:endParaRPr lang="de-DE"/>
          </a:p>
        </p:txBody>
      </p:sp>
      <p:sp>
        <p:nvSpPr>
          <p:cNvPr id="4" name="Foliennummernplatzhalter 3"/>
          <p:cNvSpPr>
            <a:spLocks noGrp="1"/>
          </p:cNvSpPr>
          <p:nvPr>
            <p:ph type="sldNum" sz="quarter" idx="5"/>
          </p:nvPr>
        </p:nvSpPr>
        <p:spPr/>
        <p:txBody>
          <a:bodyPr/>
          <a:lstStyle/>
          <a:p>
            <a:fld id="{028C9EC9-E7D8-442D-9CFB-9976EE3E5163}" type="slidenum">
              <a:rPr lang="de-DE" smtClean="0"/>
              <a:t>7</a:t>
            </a:fld>
            <a:endParaRPr lang="de-DE"/>
          </a:p>
        </p:txBody>
      </p:sp>
    </p:spTree>
    <p:extLst>
      <p:ext uri="{BB962C8B-B14F-4D97-AF65-F5344CB8AC3E}">
        <p14:creationId xmlns:p14="http://schemas.microsoft.com/office/powerpoint/2010/main" val="133140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Daniel</a:t>
            </a:r>
          </a:p>
          <a:p>
            <a:endParaRPr lang="de-AT"/>
          </a:p>
          <a:p>
            <a:r>
              <a:rPr lang="de-AT"/>
              <a:t>Als erstes mussten wir uns überlegen, wie wir störendes Rauschen der Audiosignale entfernen. Dies erreichen wir mit einem Filter. Der Filter sorgt dafür, dass unnötige Störgeräusche entfernt werden, da wir uns sonnst bei der Verarbeitung des Audiosignals sehr schwer tun würden. Weiters muss ein Verstärker entwickelt werden, um das geringe Eingangssignal zu verstärken, da unser Gerät diese sonnst nicht erkennen kann. Man kann sich das so vorstellen, als ob man beim Fernseher einfach die Lautstärke erhöhen würde. </a:t>
            </a:r>
          </a:p>
        </p:txBody>
      </p:sp>
      <p:sp>
        <p:nvSpPr>
          <p:cNvPr id="4" name="Foliennummernplatzhalter 3"/>
          <p:cNvSpPr>
            <a:spLocks noGrp="1"/>
          </p:cNvSpPr>
          <p:nvPr>
            <p:ph type="sldNum" sz="quarter" idx="5"/>
          </p:nvPr>
        </p:nvSpPr>
        <p:spPr/>
        <p:txBody>
          <a:bodyPr/>
          <a:lstStyle/>
          <a:p>
            <a:fld id="{028C9EC9-E7D8-442D-9CFB-9976EE3E5163}" type="slidenum">
              <a:rPr lang="de-DE" smtClean="0"/>
              <a:t>8</a:t>
            </a:fld>
            <a:endParaRPr lang="de-DE"/>
          </a:p>
        </p:txBody>
      </p:sp>
    </p:spTree>
    <p:extLst>
      <p:ext uri="{BB962C8B-B14F-4D97-AF65-F5344CB8AC3E}">
        <p14:creationId xmlns:p14="http://schemas.microsoft.com/office/powerpoint/2010/main" val="283669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Laurenz</a:t>
            </a:r>
          </a:p>
          <a:p>
            <a:endParaRPr lang="de-DE"/>
          </a:p>
          <a:p>
            <a:r>
              <a:rPr lang="de-DE"/>
              <a:t>Cooler </a:t>
            </a:r>
            <a:r>
              <a:rPr lang="de-DE" err="1"/>
              <a:t>Überleitungs</a:t>
            </a:r>
            <a:r>
              <a:rPr lang="de-DE"/>
              <a:t> Freestyle</a:t>
            </a:r>
          </a:p>
        </p:txBody>
      </p:sp>
      <p:sp>
        <p:nvSpPr>
          <p:cNvPr id="4" name="Foliennummernplatzhalter 3"/>
          <p:cNvSpPr>
            <a:spLocks noGrp="1"/>
          </p:cNvSpPr>
          <p:nvPr>
            <p:ph type="sldNum" sz="quarter" idx="5"/>
          </p:nvPr>
        </p:nvSpPr>
        <p:spPr/>
        <p:txBody>
          <a:bodyPr/>
          <a:lstStyle/>
          <a:p>
            <a:fld id="{028C9EC9-E7D8-442D-9CFB-9976EE3E5163}" type="slidenum">
              <a:rPr lang="de-DE" smtClean="0"/>
              <a:t>9</a:t>
            </a:fld>
            <a:endParaRPr lang="de-DE"/>
          </a:p>
        </p:txBody>
      </p:sp>
    </p:spTree>
    <p:extLst>
      <p:ext uri="{BB962C8B-B14F-4D97-AF65-F5344CB8AC3E}">
        <p14:creationId xmlns:p14="http://schemas.microsoft.com/office/powerpoint/2010/main" val="183116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8A710-61D4-0335-376D-A09B6E165E09}"/>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EE243F3-C1AD-3421-C227-E10219964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96F0FA9-9466-2492-43AC-BBCC0030302D}"/>
              </a:ext>
            </a:extLst>
          </p:cNvPr>
          <p:cNvSpPr>
            <a:spLocks noGrp="1"/>
          </p:cNvSpPr>
          <p:nvPr>
            <p:ph type="dt" sz="half" idx="10"/>
          </p:nvPr>
        </p:nvSpPr>
        <p:spPr/>
        <p:txBody>
          <a:bodyPr/>
          <a:lstStyle/>
          <a:p>
            <a:fld id="{CD710ADB-3593-4AA6-8290-26D11896D702}" type="datetimeFigureOut">
              <a:rPr lang="de-DE" smtClean="0"/>
              <a:t>16.05.2023</a:t>
            </a:fld>
            <a:endParaRPr lang="de-DE"/>
          </a:p>
        </p:txBody>
      </p:sp>
      <p:sp>
        <p:nvSpPr>
          <p:cNvPr id="5" name="Fußzeilenplatzhalter 4">
            <a:extLst>
              <a:ext uri="{FF2B5EF4-FFF2-40B4-BE49-F238E27FC236}">
                <a16:creationId xmlns:a16="http://schemas.microsoft.com/office/drawing/2014/main" id="{CC226ED1-35F1-6137-D7CE-01FDD0A6B7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91D7471-DF20-6BA8-E29C-2FBD161117E5}"/>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1972883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0D5827-505D-F591-C26D-4DB6D0262316}"/>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124A163-8B03-6830-9FC2-B3BADBBF9A41}"/>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09BCFA-291D-0C34-F202-4E01B77D806E}"/>
              </a:ext>
            </a:extLst>
          </p:cNvPr>
          <p:cNvSpPr>
            <a:spLocks noGrp="1"/>
          </p:cNvSpPr>
          <p:nvPr>
            <p:ph type="dt" sz="half" idx="10"/>
          </p:nvPr>
        </p:nvSpPr>
        <p:spPr/>
        <p:txBody>
          <a:bodyPr/>
          <a:lstStyle/>
          <a:p>
            <a:fld id="{CD710ADB-3593-4AA6-8290-26D11896D702}" type="datetimeFigureOut">
              <a:rPr lang="de-DE" smtClean="0"/>
              <a:t>16.05.2023</a:t>
            </a:fld>
            <a:endParaRPr lang="de-DE"/>
          </a:p>
        </p:txBody>
      </p:sp>
      <p:sp>
        <p:nvSpPr>
          <p:cNvPr id="5" name="Fußzeilenplatzhalter 4">
            <a:extLst>
              <a:ext uri="{FF2B5EF4-FFF2-40B4-BE49-F238E27FC236}">
                <a16:creationId xmlns:a16="http://schemas.microsoft.com/office/drawing/2014/main" id="{79321F80-B140-25F5-83BE-A9E354BE6A1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F06AE9D-612C-AB72-3D7F-6554509BC3A6}"/>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911849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4623C14-CE84-FA0A-2130-E3018B6E25E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2825E6A-9BAC-B8B8-F3E9-E2A7A3FC9F5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CF0F5C-8478-C786-B534-DBF9D5D86A03}"/>
              </a:ext>
            </a:extLst>
          </p:cNvPr>
          <p:cNvSpPr>
            <a:spLocks noGrp="1"/>
          </p:cNvSpPr>
          <p:nvPr>
            <p:ph type="dt" sz="half" idx="10"/>
          </p:nvPr>
        </p:nvSpPr>
        <p:spPr/>
        <p:txBody>
          <a:bodyPr/>
          <a:lstStyle/>
          <a:p>
            <a:fld id="{CD710ADB-3593-4AA6-8290-26D11896D702}" type="datetimeFigureOut">
              <a:rPr lang="de-DE" smtClean="0"/>
              <a:t>16.05.2023</a:t>
            </a:fld>
            <a:endParaRPr lang="de-DE"/>
          </a:p>
        </p:txBody>
      </p:sp>
      <p:sp>
        <p:nvSpPr>
          <p:cNvPr id="5" name="Fußzeilenplatzhalter 4">
            <a:extLst>
              <a:ext uri="{FF2B5EF4-FFF2-40B4-BE49-F238E27FC236}">
                <a16:creationId xmlns:a16="http://schemas.microsoft.com/office/drawing/2014/main" id="{0F89CB6A-91CB-C672-B866-2DB1835D5A4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41A72B0-6536-1956-4E74-0F80E2FB8614}"/>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2231274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Ref idx="1001">
        <a:schemeClr val="bg1"/>
      </p:bgRef>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E1A06F2-EC70-F2DE-F803-DE9285D53AC2}"/>
              </a:ext>
            </a:extLst>
          </p:cNvPr>
          <p:cNvPicPr>
            <a:picLocks noChangeAspect="1"/>
          </p:cNvPicPr>
          <p:nvPr userDrawn="1"/>
        </p:nvPicPr>
        <p:blipFill rotWithShape="1">
          <a:blip r:embed="rId2">
            <a:alphaModFix am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5446" b="28304"/>
          <a:stretch/>
        </p:blipFill>
        <p:spPr>
          <a:xfrm>
            <a:off x="-3047" y="10"/>
            <a:ext cx="12191999" cy="6857990"/>
          </a:xfrm>
          <a:prstGeom prst="rect">
            <a:avLst/>
          </a:prstGeom>
          <a:effectLst/>
        </p:spPr>
      </p:pic>
      <p:sp>
        <p:nvSpPr>
          <p:cNvPr id="2" name="Titel 1">
            <a:extLst>
              <a:ext uri="{FF2B5EF4-FFF2-40B4-BE49-F238E27FC236}">
                <a16:creationId xmlns:a16="http://schemas.microsoft.com/office/drawing/2014/main" id="{1F6DCA83-C88C-3981-0402-8FB23B08902A}"/>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Inhaltsplatzhalter 2">
            <a:extLst>
              <a:ext uri="{FF2B5EF4-FFF2-40B4-BE49-F238E27FC236}">
                <a16:creationId xmlns:a16="http://schemas.microsoft.com/office/drawing/2014/main" id="{5CD75E3F-6069-F48E-F0E0-7F4A5F6D68FB}"/>
              </a:ext>
            </a:extLst>
          </p:cNvPr>
          <p:cNvSpPr>
            <a:spLocks noGrp="1"/>
          </p:cNvSpPr>
          <p:nvPr>
            <p:ph idx="1"/>
          </p:nvPr>
        </p:nvSpPr>
        <p:spPr>
          <a:xfrm>
            <a:off x="838200" y="1758950"/>
            <a:ext cx="10515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Datumsplatzhalter 8">
            <a:extLst>
              <a:ext uri="{FF2B5EF4-FFF2-40B4-BE49-F238E27FC236}">
                <a16:creationId xmlns:a16="http://schemas.microsoft.com/office/drawing/2014/main" id="{05895A8B-CAF7-CED8-68D6-D7F5A7DC427F}"/>
              </a:ext>
            </a:extLst>
          </p:cNvPr>
          <p:cNvSpPr>
            <a:spLocks noGrp="1"/>
          </p:cNvSpPr>
          <p:nvPr>
            <p:ph type="dt" sz="half" idx="10"/>
          </p:nvPr>
        </p:nvSpPr>
        <p:spPr>
          <a:xfrm>
            <a:off x="8429625" y="6354623"/>
            <a:ext cx="904875" cy="365125"/>
          </a:xfrm>
        </p:spPr>
        <p:txBody>
          <a:bodyPr/>
          <a:lstStyle/>
          <a:p>
            <a:fld id="{CD710ADB-3593-4AA6-8290-26D11896D702}" type="datetimeFigureOut">
              <a:rPr lang="de-DE" smtClean="0"/>
              <a:t>16.05.2023</a:t>
            </a:fld>
            <a:endParaRPr lang="de-DE"/>
          </a:p>
        </p:txBody>
      </p:sp>
      <p:sp>
        <p:nvSpPr>
          <p:cNvPr id="10" name="Fußzeilenplatzhalter 9">
            <a:extLst>
              <a:ext uri="{FF2B5EF4-FFF2-40B4-BE49-F238E27FC236}">
                <a16:creationId xmlns:a16="http://schemas.microsoft.com/office/drawing/2014/main" id="{DA717EBE-BD14-E029-E050-4249686AC8A5}"/>
              </a:ext>
            </a:extLst>
          </p:cNvPr>
          <p:cNvSpPr>
            <a:spLocks noGrp="1"/>
          </p:cNvSpPr>
          <p:nvPr>
            <p:ph type="ftr" sz="quarter" idx="11"/>
          </p:nvPr>
        </p:nvSpPr>
        <p:spPr>
          <a:xfrm>
            <a:off x="3224804" y="6356350"/>
            <a:ext cx="5061945" cy="365125"/>
          </a:xfrm>
        </p:spPr>
        <p:txBody>
          <a:bodyPr/>
          <a:lstStyle/>
          <a:p>
            <a:endParaRPr lang="de-DE"/>
          </a:p>
        </p:txBody>
      </p:sp>
      <p:sp>
        <p:nvSpPr>
          <p:cNvPr id="11" name="Foliennummernplatzhalter 10">
            <a:extLst>
              <a:ext uri="{FF2B5EF4-FFF2-40B4-BE49-F238E27FC236}">
                <a16:creationId xmlns:a16="http://schemas.microsoft.com/office/drawing/2014/main" id="{EC0AD85D-5543-8F2F-81F9-6C229435CF73}"/>
              </a:ext>
            </a:extLst>
          </p:cNvPr>
          <p:cNvSpPr>
            <a:spLocks noGrp="1"/>
          </p:cNvSpPr>
          <p:nvPr>
            <p:ph type="sldNum" sz="quarter" idx="12"/>
          </p:nvPr>
        </p:nvSpPr>
        <p:spPr>
          <a:xfrm>
            <a:off x="9477375" y="6356350"/>
            <a:ext cx="486218" cy="365125"/>
          </a:xfrm>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166524124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5BECC9-EAEB-6124-6A13-CE7115D1176B}"/>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F59FFF-B2E8-27E5-223D-548FE1EBED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6199492-84EA-C6B1-9BB8-2A38E8E28C34}"/>
              </a:ext>
            </a:extLst>
          </p:cNvPr>
          <p:cNvSpPr>
            <a:spLocks noGrp="1"/>
          </p:cNvSpPr>
          <p:nvPr>
            <p:ph type="dt" sz="half" idx="10"/>
          </p:nvPr>
        </p:nvSpPr>
        <p:spPr/>
        <p:txBody>
          <a:bodyPr/>
          <a:lstStyle/>
          <a:p>
            <a:fld id="{CD710ADB-3593-4AA6-8290-26D11896D702}" type="datetimeFigureOut">
              <a:rPr lang="de-DE" smtClean="0"/>
              <a:t>16.05.2023</a:t>
            </a:fld>
            <a:endParaRPr lang="de-DE"/>
          </a:p>
        </p:txBody>
      </p:sp>
      <p:sp>
        <p:nvSpPr>
          <p:cNvPr id="5" name="Fußzeilenplatzhalter 4">
            <a:extLst>
              <a:ext uri="{FF2B5EF4-FFF2-40B4-BE49-F238E27FC236}">
                <a16:creationId xmlns:a16="http://schemas.microsoft.com/office/drawing/2014/main" id="{20423A1A-5E21-5E16-8048-B00F6801CDB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26691A1-F2E8-2C6E-965A-FE78C8DFF575}"/>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3397097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979A8A-6B99-9DD5-F421-B2D8DD0AD7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E5702FD-DEA8-F6B5-93C1-4F20C7C348C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C7EAFFE8-CC52-7F2A-515D-8D857C7C6BD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7" name="Datumsplatzhalter 8">
            <a:extLst>
              <a:ext uri="{FF2B5EF4-FFF2-40B4-BE49-F238E27FC236}">
                <a16:creationId xmlns:a16="http://schemas.microsoft.com/office/drawing/2014/main" id="{6476B21C-8051-405F-2389-EBA6470EA365}"/>
              </a:ext>
            </a:extLst>
          </p:cNvPr>
          <p:cNvSpPr>
            <a:spLocks noGrp="1"/>
          </p:cNvSpPr>
          <p:nvPr>
            <p:ph type="dt" sz="half" idx="10"/>
          </p:nvPr>
        </p:nvSpPr>
        <p:spPr>
          <a:xfrm>
            <a:off x="8429625" y="6354623"/>
            <a:ext cx="904875" cy="365125"/>
          </a:xfrm>
        </p:spPr>
        <p:txBody>
          <a:bodyPr/>
          <a:lstStyle/>
          <a:p>
            <a:fld id="{CD710ADB-3593-4AA6-8290-26D11896D702}" type="datetimeFigureOut">
              <a:rPr lang="de-DE" smtClean="0"/>
              <a:t>16.05.2023</a:t>
            </a:fld>
            <a:endParaRPr lang="de-DE"/>
          </a:p>
        </p:txBody>
      </p:sp>
      <p:sp>
        <p:nvSpPr>
          <p:cNvPr id="28" name="Fußzeilenplatzhalter 9">
            <a:extLst>
              <a:ext uri="{FF2B5EF4-FFF2-40B4-BE49-F238E27FC236}">
                <a16:creationId xmlns:a16="http://schemas.microsoft.com/office/drawing/2014/main" id="{6A3D283B-58D7-0D9D-4A1F-E5C5C501468E}"/>
              </a:ext>
            </a:extLst>
          </p:cNvPr>
          <p:cNvSpPr>
            <a:spLocks noGrp="1"/>
          </p:cNvSpPr>
          <p:nvPr>
            <p:ph type="ftr" sz="quarter" idx="11"/>
          </p:nvPr>
        </p:nvSpPr>
        <p:spPr>
          <a:xfrm>
            <a:off x="3224804" y="6356350"/>
            <a:ext cx="5061945" cy="365125"/>
          </a:xfrm>
        </p:spPr>
        <p:txBody>
          <a:bodyPr/>
          <a:lstStyle/>
          <a:p>
            <a:endParaRPr lang="de-DE"/>
          </a:p>
        </p:txBody>
      </p:sp>
      <p:sp>
        <p:nvSpPr>
          <p:cNvPr id="29" name="Foliennummernplatzhalter 10">
            <a:extLst>
              <a:ext uri="{FF2B5EF4-FFF2-40B4-BE49-F238E27FC236}">
                <a16:creationId xmlns:a16="http://schemas.microsoft.com/office/drawing/2014/main" id="{84946AE4-CCD9-6980-CBFB-F1EA884F46A1}"/>
              </a:ext>
            </a:extLst>
          </p:cNvPr>
          <p:cNvSpPr>
            <a:spLocks noGrp="1"/>
          </p:cNvSpPr>
          <p:nvPr>
            <p:ph type="sldNum" sz="quarter" idx="12"/>
          </p:nvPr>
        </p:nvSpPr>
        <p:spPr>
          <a:xfrm>
            <a:off x="9477375" y="6356350"/>
            <a:ext cx="486218" cy="365125"/>
          </a:xfrm>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87674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B66D7D-363D-E74C-D2F3-79C714EAF321}"/>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9A5B6ADF-EE51-63F8-3A21-E288A4298A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8E848C6-0B82-BC1D-C17B-81DC9AD7730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C877432-FF6A-568B-FF14-0FBB24EC42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5B3EC5B-5F65-3432-CEE5-3B1FBB230FFE}"/>
              </a:ext>
            </a:extLst>
          </p:cNvPr>
          <p:cNvSpPr>
            <a:spLocks noGrp="1"/>
          </p:cNvSpPr>
          <p:nvPr>
            <p:ph sz="quarter" idx="4"/>
          </p:nvPr>
        </p:nvSpPr>
        <p:spPr>
          <a:xfrm>
            <a:off x="6178555"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8" name="Fußzeilenplatzhalter 7">
            <a:extLst>
              <a:ext uri="{FF2B5EF4-FFF2-40B4-BE49-F238E27FC236}">
                <a16:creationId xmlns:a16="http://schemas.microsoft.com/office/drawing/2014/main" id="{A7F6B511-1C62-EF31-E16C-C3345BEA33AA}"/>
              </a:ext>
            </a:extLst>
          </p:cNvPr>
          <p:cNvSpPr txBox="1">
            <a:spLocks/>
          </p:cNvSpPr>
          <p:nvPr userDrawn="1"/>
        </p:nvSpPr>
        <p:spPr>
          <a:xfrm>
            <a:off x="2623106" y="6310312"/>
            <a:ext cx="507309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38" name="Datumsplatzhalter 8">
            <a:extLst>
              <a:ext uri="{FF2B5EF4-FFF2-40B4-BE49-F238E27FC236}">
                <a16:creationId xmlns:a16="http://schemas.microsoft.com/office/drawing/2014/main" id="{C355DBFF-5DE6-526B-1442-BC117122CACC}"/>
              </a:ext>
            </a:extLst>
          </p:cNvPr>
          <p:cNvSpPr>
            <a:spLocks noGrp="1"/>
          </p:cNvSpPr>
          <p:nvPr>
            <p:ph type="dt" sz="half" idx="10"/>
          </p:nvPr>
        </p:nvSpPr>
        <p:spPr>
          <a:xfrm>
            <a:off x="8429625" y="6354623"/>
            <a:ext cx="904875" cy="365125"/>
          </a:xfrm>
        </p:spPr>
        <p:txBody>
          <a:bodyPr/>
          <a:lstStyle/>
          <a:p>
            <a:fld id="{CD710ADB-3593-4AA6-8290-26D11896D702}" type="datetimeFigureOut">
              <a:rPr lang="de-DE" smtClean="0"/>
              <a:t>16.05.2023</a:t>
            </a:fld>
            <a:endParaRPr lang="de-DE"/>
          </a:p>
        </p:txBody>
      </p:sp>
      <p:sp>
        <p:nvSpPr>
          <p:cNvPr id="39" name="Fußzeilenplatzhalter 9">
            <a:extLst>
              <a:ext uri="{FF2B5EF4-FFF2-40B4-BE49-F238E27FC236}">
                <a16:creationId xmlns:a16="http://schemas.microsoft.com/office/drawing/2014/main" id="{DEE6A93C-FDBD-8D91-E836-DD41E39091C7}"/>
              </a:ext>
            </a:extLst>
          </p:cNvPr>
          <p:cNvSpPr>
            <a:spLocks noGrp="1"/>
          </p:cNvSpPr>
          <p:nvPr>
            <p:ph type="ftr" sz="quarter" idx="11"/>
          </p:nvPr>
        </p:nvSpPr>
        <p:spPr>
          <a:xfrm>
            <a:off x="3224804" y="6356350"/>
            <a:ext cx="5061945" cy="365125"/>
          </a:xfrm>
        </p:spPr>
        <p:txBody>
          <a:bodyPr/>
          <a:lstStyle/>
          <a:p>
            <a:endParaRPr lang="de-DE"/>
          </a:p>
        </p:txBody>
      </p:sp>
      <p:sp>
        <p:nvSpPr>
          <p:cNvPr id="40" name="Foliennummernplatzhalter 10">
            <a:extLst>
              <a:ext uri="{FF2B5EF4-FFF2-40B4-BE49-F238E27FC236}">
                <a16:creationId xmlns:a16="http://schemas.microsoft.com/office/drawing/2014/main" id="{9CF20EC8-79B4-6AB2-4CC4-7F3AF1C4F344}"/>
              </a:ext>
            </a:extLst>
          </p:cNvPr>
          <p:cNvSpPr>
            <a:spLocks noGrp="1"/>
          </p:cNvSpPr>
          <p:nvPr>
            <p:ph type="sldNum" sz="quarter" idx="12"/>
          </p:nvPr>
        </p:nvSpPr>
        <p:spPr>
          <a:xfrm>
            <a:off x="9477375" y="6356350"/>
            <a:ext cx="486218" cy="365125"/>
          </a:xfrm>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46508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28628-3D1E-34BD-9F62-33B76221653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E853262-67F5-66A7-95C2-F15B05EA1FB2}"/>
              </a:ext>
            </a:extLst>
          </p:cNvPr>
          <p:cNvSpPr>
            <a:spLocks noGrp="1"/>
          </p:cNvSpPr>
          <p:nvPr>
            <p:ph type="dt" sz="half" idx="10"/>
          </p:nvPr>
        </p:nvSpPr>
        <p:spPr/>
        <p:txBody>
          <a:bodyPr/>
          <a:lstStyle/>
          <a:p>
            <a:fld id="{CD710ADB-3593-4AA6-8290-26D11896D702}" type="datetimeFigureOut">
              <a:rPr lang="de-DE" smtClean="0"/>
              <a:t>16.05.2023</a:t>
            </a:fld>
            <a:endParaRPr lang="de-DE"/>
          </a:p>
        </p:txBody>
      </p:sp>
      <p:sp>
        <p:nvSpPr>
          <p:cNvPr id="4" name="Fußzeilenplatzhalter 3">
            <a:extLst>
              <a:ext uri="{FF2B5EF4-FFF2-40B4-BE49-F238E27FC236}">
                <a16:creationId xmlns:a16="http://schemas.microsoft.com/office/drawing/2014/main" id="{98D8B401-C0BF-AE2D-39A9-F9AB8F18566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2DD774C3-C76D-0BA4-B78F-3BEC64668F81}"/>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2066193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CC11C40-3824-B937-A183-8726284C89EE}"/>
              </a:ext>
            </a:extLst>
          </p:cNvPr>
          <p:cNvSpPr>
            <a:spLocks noGrp="1"/>
          </p:cNvSpPr>
          <p:nvPr>
            <p:ph type="dt" sz="half" idx="10"/>
          </p:nvPr>
        </p:nvSpPr>
        <p:spPr/>
        <p:txBody>
          <a:bodyPr/>
          <a:lstStyle/>
          <a:p>
            <a:fld id="{CD710ADB-3593-4AA6-8290-26D11896D702}" type="datetimeFigureOut">
              <a:rPr lang="de-DE" smtClean="0"/>
              <a:t>16.05.2023</a:t>
            </a:fld>
            <a:endParaRPr lang="de-DE"/>
          </a:p>
        </p:txBody>
      </p:sp>
      <p:sp>
        <p:nvSpPr>
          <p:cNvPr id="3" name="Fußzeilenplatzhalter 2">
            <a:extLst>
              <a:ext uri="{FF2B5EF4-FFF2-40B4-BE49-F238E27FC236}">
                <a16:creationId xmlns:a16="http://schemas.microsoft.com/office/drawing/2014/main" id="{CC62F9BF-657F-6193-5A23-265A00B07C58}"/>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B2F84AE-62E8-060F-8D0D-61D946C7B1FA}"/>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197217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C5D6FE-3C38-683A-69D6-B8B413C50F1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962821D-1E67-4EED-43E1-EBCF419F6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2145366-B58E-C628-A7EC-10169233C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26" name="Datumsplatzhalter 8">
            <a:extLst>
              <a:ext uri="{FF2B5EF4-FFF2-40B4-BE49-F238E27FC236}">
                <a16:creationId xmlns:a16="http://schemas.microsoft.com/office/drawing/2014/main" id="{8383FEDE-4579-7FA8-4CE9-0DF1CE4C1B32}"/>
              </a:ext>
            </a:extLst>
          </p:cNvPr>
          <p:cNvSpPr>
            <a:spLocks noGrp="1"/>
          </p:cNvSpPr>
          <p:nvPr>
            <p:ph type="dt" sz="half" idx="10"/>
          </p:nvPr>
        </p:nvSpPr>
        <p:spPr>
          <a:xfrm>
            <a:off x="8429625" y="6354623"/>
            <a:ext cx="904875" cy="365125"/>
          </a:xfrm>
        </p:spPr>
        <p:txBody>
          <a:bodyPr/>
          <a:lstStyle/>
          <a:p>
            <a:fld id="{CD710ADB-3593-4AA6-8290-26D11896D702}" type="datetimeFigureOut">
              <a:rPr lang="de-DE" smtClean="0"/>
              <a:t>16.05.2023</a:t>
            </a:fld>
            <a:endParaRPr lang="de-DE"/>
          </a:p>
        </p:txBody>
      </p:sp>
      <p:sp>
        <p:nvSpPr>
          <p:cNvPr id="27" name="Fußzeilenplatzhalter 9">
            <a:extLst>
              <a:ext uri="{FF2B5EF4-FFF2-40B4-BE49-F238E27FC236}">
                <a16:creationId xmlns:a16="http://schemas.microsoft.com/office/drawing/2014/main" id="{7FBFFF6E-B02C-3B59-5C30-0F52E91FA935}"/>
              </a:ext>
            </a:extLst>
          </p:cNvPr>
          <p:cNvSpPr>
            <a:spLocks noGrp="1"/>
          </p:cNvSpPr>
          <p:nvPr>
            <p:ph type="ftr" sz="quarter" idx="11"/>
          </p:nvPr>
        </p:nvSpPr>
        <p:spPr>
          <a:xfrm>
            <a:off x="3224804" y="6356350"/>
            <a:ext cx="5061945" cy="365125"/>
          </a:xfrm>
        </p:spPr>
        <p:txBody>
          <a:bodyPr/>
          <a:lstStyle/>
          <a:p>
            <a:endParaRPr lang="de-DE"/>
          </a:p>
        </p:txBody>
      </p:sp>
      <p:sp>
        <p:nvSpPr>
          <p:cNvPr id="28" name="Foliennummernplatzhalter 10">
            <a:extLst>
              <a:ext uri="{FF2B5EF4-FFF2-40B4-BE49-F238E27FC236}">
                <a16:creationId xmlns:a16="http://schemas.microsoft.com/office/drawing/2014/main" id="{C05BECB5-17C1-60CA-93EC-80FEE3A5624B}"/>
              </a:ext>
            </a:extLst>
          </p:cNvPr>
          <p:cNvSpPr>
            <a:spLocks noGrp="1"/>
          </p:cNvSpPr>
          <p:nvPr>
            <p:ph type="sldNum" sz="quarter" idx="12"/>
          </p:nvPr>
        </p:nvSpPr>
        <p:spPr>
          <a:xfrm>
            <a:off x="9477375" y="6356350"/>
            <a:ext cx="486218" cy="365125"/>
          </a:xfrm>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3626981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9C7576-A07B-CCE8-9730-2F79B8CBD1D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C3E1334-BD4B-9271-12EF-3972698516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1D973E87-D0EE-EC05-1B8A-A1308BF61B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C49830A-D9C7-805A-A395-050E0269FDBD}"/>
              </a:ext>
            </a:extLst>
          </p:cNvPr>
          <p:cNvSpPr>
            <a:spLocks noGrp="1"/>
          </p:cNvSpPr>
          <p:nvPr>
            <p:ph type="dt" sz="half" idx="10"/>
          </p:nvPr>
        </p:nvSpPr>
        <p:spPr/>
        <p:txBody>
          <a:bodyPr/>
          <a:lstStyle/>
          <a:p>
            <a:fld id="{CD710ADB-3593-4AA6-8290-26D11896D702}" type="datetimeFigureOut">
              <a:rPr lang="de-DE" smtClean="0"/>
              <a:t>16.05.2023</a:t>
            </a:fld>
            <a:endParaRPr lang="de-DE"/>
          </a:p>
        </p:txBody>
      </p:sp>
      <p:sp>
        <p:nvSpPr>
          <p:cNvPr id="6" name="Fußzeilenplatzhalter 5">
            <a:extLst>
              <a:ext uri="{FF2B5EF4-FFF2-40B4-BE49-F238E27FC236}">
                <a16:creationId xmlns:a16="http://schemas.microsoft.com/office/drawing/2014/main" id="{F261F1A5-3E7B-0C21-4403-1E82185FBF4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EE1D652-052E-696A-E071-5B6BCC9F3A10}"/>
              </a:ext>
            </a:extLst>
          </p:cNvPr>
          <p:cNvSpPr>
            <a:spLocks noGrp="1"/>
          </p:cNvSpPr>
          <p:nvPr>
            <p:ph type="sldNum" sz="quarter" idx="12"/>
          </p:nvPr>
        </p:nvSpPr>
        <p:spPr/>
        <p:txBody>
          <a:bodyPr/>
          <a:lstStyle/>
          <a:p>
            <a:fld id="{050BD5B9-B9C2-4EDC-ABCB-74CD96FD36D4}" type="slidenum">
              <a:rPr lang="de-DE" smtClean="0"/>
              <a:t>‹Nr.›</a:t>
            </a:fld>
            <a:endParaRPr lang="de-DE"/>
          </a:p>
        </p:txBody>
      </p:sp>
    </p:spTree>
    <p:extLst>
      <p:ext uri="{BB962C8B-B14F-4D97-AF65-F5344CB8AC3E}">
        <p14:creationId xmlns:p14="http://schemas.microsoft.com/office/powerpoint/2010/main" val="131017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C74861D-25D3-E8AD-AAD5-3BC5BFD37F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8DA96D6-AF30-1241-09FA-82CCEA6EB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2A65A9-8A36-E666-6E78-49291FB186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10ADB-3593-4AA6-8290-26D11896D702}" type="datetimeFigureOut">
              <a:rPr lang="de-DE" smtClean="0"/>
              <a:t>16.05.2023</a:t>
            </a:fld>
            <a:endParaRPr lang="de-DE"/>
          </a:p>
        </p:txBody>
      </p:sp>
      <p:sp>
        <p:nvSpPr>
          <p:cNvPr id="5" name="Fußzeilenplatzhalter 4">
            <a:extLst>
              <a:ext uri="{FF2B5EF4-FFF2-40B4-BE49-F238E27FC236}">
                <a16:creationId xmlns:a16="http://schemas.microsoft.com/office/drawing/2014/main" id="{3329EAAA-CA72-0A99-AA97-796D43DB4C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C468FC8-ABE3-F77D-4BF2-92AA2F08F9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BD5B9-B9C2-4EDC-ABCB-74CD96FD36D4}" type="slidenum">
              <a:rPr lang="de-DE" smtClean="0"/>
              <a:t>‹Nr.›</a:t>
            </a:fld>
            <a:endParaRPr lang="de-DE"/>
          </a:p>
        </p:txBody>
      </p:sp>
    </p:spTree>
    <p:extLst>
      <p:ext uri="{BB962C8B-B14F-4D97-AF65-F5344CB8AC3E}">
        <p14:creationId xmlns:p14="http://schemas.microsoft.com/office/powerpoint/2010/main" val="1787811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5.svg"/><Relationship Id="rId3" Type="http://schemas.openxmlformats.org/officeDocument/2006/relationships/image" Target="../media/image29.png"/><Relationship Id="rId7" Type="http://schemas.microsoft.com/office/2007/relationships/hdphoto" Target="../media/hdphoto3.wdp"/><Relationship Id="rId12"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1.svg"/><Relationship Id="rId5" Type="http://schemas.openxmlformats.org/officeDocument/2006/relationships/image" Target="../media/image20.png"/><Relationship Id="rId15" Type="http://schemas.microsoft.com/office/2007/relationships/hdphoto" Target="../media/hdphoto5.wdp"/><Relationship Id="rId10" Type="http://schemas.openxmlformats.org/officeDocument/2006/relationships/image" Target="../media/image10.png"/><Relationship Id="rId4" Type="http://schemas.openxmlformats.org/officeDocument/2006/relationships/image" Target="../media/image30.svg"/><Relationship Id="rId9" Type="http://schemas.openxmlformats.org/officeDocument/2006/relationships/image" Target="../media/image28.sv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9.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0.png"/><Relationship Id="rId10" Type="http://schemas.openxmlformats.org/officeDocument/2006/relationships/image" Target="../media/image32.svg"/><Relationship Id="rId4" Type="http://schemas.openxmlformats.org/officeDocument/2006/relationships/image" Target="../media/image30.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9.sv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7.svg"/><Relationship Id="rId9" Type="http://schemas.openxmlformats.org/officeDocument/2006/relationships/image" Target="../media/image25.png"/><Relationship Id="rId14" Type="http://schemas.openxmlformats.org/officeDocument/2006/relationships/image" Target="../media/image15.sv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2.svg"/><Relationship Id="rId4" Type="http://schemas.openxmlformats.org/officeDocument/2006/relationships/image" Target="../media/image17.sv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fik 7">
            <a:extLst>
              <a:ext uri="{FF2B5EF4-FFF2-40B4-BE49-F238E27FC236}">
                <a16:creationId xmlns:a16="http://schemas.microsoft.com/office/drawing/2014/main" id="{E8808657-6BFE-F2F0-BB06-447805526A47}"/>
              </a:ext>
            </a:extLst>
          </p:cNvPr>
          <p:cNvPicPr>
            <a:picLocks noChangeAspect="1"/>
          </p:cNvPicPr>
          <p:nvPr/>
        </p:nvPicPr>
        <p:blipFill rotWithShape="1">
          <a:blip r:embed="rId3">
            <a:extLst>
              <a:ext uri="{28A0092B-C50C-407E-A947-70E740481C1C}">
                <a14:useLocalDpi xmlns:a14="http://schemas.microsoft.com/office/drawing/2010/main" val="0"/>
              </a:ext>
            </a:extLst>
          </a:blip>
          <a:srcRect t="15446" b="28304"/>
          <a:stretch/>
        </p:blipFill>
        <p:spPr>
          <a:xfrm>
            <a:off x="-3047" y="10"/>
            <a:ext cx="12191999" cy="6857990"/>
          </a:xfrm>
          <a:prstGeom prst="rect">
            <a:avLst/>
          </a:prstGeom>
        </p:spPr>
      </p:pic>
      <p:sp>
        <p:nvSpPr>
          <p:cNvPr id="42" name="Rectangle 3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tertitel 2">
            <a:extLst>
              <a:ext uri="{FF2B5EF4-FFF2-40B4-BE49-F238E27FC236}">
                <a16:creationId xmlns:a16="http://schemas.microsoft.com/office/drawing/2014/main" id="{5D55AD22-19B8-119F-FCB9-09D312B9883F}"/>
              </a:ext>
            </a:extLst>
          </p:cNvPr>
          <p:cNvSpPr>
            <a:spLocks noGrp="1"/>
          </p:cNvSpPr>
          <p:nvPr>
            <p:ph type="subTitle" idx="1"/>
          </p:nvPr>
        </p:nvSpPr>
        <p:spPr>
          <a:xfrm>
            <a:off x="1063752" y="5249743"/>
            <a:ext cx="10058400" cy="1282707"/>
          </a:xfrm>
          <a:effectLst>
            <a:outerShdw blurRad="50800" dist="38100" dir="2700000" algn="tl" rotWithShape="0">
              <a:prstClr val="black">
                <a:alpha val="40000"/>
              </a:prstClr>
            </a:outerShdw>
          </a:effectLst>
        </p:spPr>
        <p:txBody>
          <a:bodyPr>
            <a:normAutofit/>
          </a:bodyPr>
          <a:lstStyle/>
          <a:p>
            <a:r>
              <a:rPr lang="de-DE">
                <a:solidFill>
                  <a:srgbClr val="FFFFFF"/>
                </a:solidFill>
              </a:rPr>
              <a:t>Gitcon - E-Gitarre als MIDI-Device</a:t>
            </a:r>
          </a:p>
        </p:txBody>
      </p:sp>
      <p:pic>
        <p:nvPicPr>
          <p:cNvPr id="22" name="Grafik 21" descr="Ein Bild, das Logo enthält.&#10;&#10;Automatisch generierte Beschreibung">
            <a:extLst>
              <a:ext uri="{FF2B5EF4-FFF2-40B4-BE49-F238E27FC236}">
                <a16:creationId xmlns:a16="http://schemas.microsoft.com/office/drawing/2014/main" id="{5067BFBB-B81C-3B08-0525-7FC3117347D4}"/>
              </a:ext>
            </a:extLst>
          </p:cNvPr>
          <p:cNvPicPr>
            <a:picLocks noChangeAspect="1"/>
          </p:cNvPicPr>
          <p:nvPr/>
        </p:nvPicPr>
        <p:blipFill rotWithShape="1">
          <a:blip r:embed="rId4">
            <a:extLst>
              <a:ext uri="{28A0092B-C50C-407E-A947-70E740481C1C}">
                <a14:useLocalDpi xmlns:a14="http://schemas.microsoft.com/office/drawing/2010/main" val="0"/>
              </a:ext>
            </a:extLst>
          </a:blip>
          <a:srcRect t="17273" b="17499"/>
          <a:stretch/>
        </p:blipFill>
        <p:spPr>
          <a:xfrm>
            <a:off x="1928226" y="2207602"/>
            <a:ext cx="8329451" cy="2716591"/>
          </a:xfrm>
          <a:prstGeom prst="rect">
            <a:avLst/>
          </a:prstGeom>
        </p:spPr>
      </p:pic>
    </p:spTree>
    <p:extLst>
      <p:ext uri="{BB962C8B-B14F-4D97-AF65-F5344CB8AC3E}">
        <p14:creationId xmlns:p14="http://schemas.microsoft.com/office/powerpoint/2010/main" val="2261431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a:t>Realisierung der Schnittstelle</a:t>
            </a:r>
          </a:p>
        </p:txBody>
      </p:sp>
      <p:grpSp>
        <p:nvGrpSpPr>
          <p:cNvPr id="3" name="Gruppieren 2">
            <a:extLst>
              <a:ext uri="{FF2B5EF4-FFF2-40B4-BE49-F238E27FC236}">
                <a16:creationId xmlns:a16="http://schemas.microsoft.com/office/drawing/2014/main" id="{37081EC5-BCC7-207E-4D82-2F9F907A75B2}"/>
              </a:ext>
            </a:extLst>
          </p:cNvPr>
          <p:cNvGrpSpPr/>
          <p:nvPr/>
        </p:nvGrpSpPr>
        <p:grpSpPr>
          <a:xfrm>
            <a:off x="384918" y="322710"/>
            <a:ext cx="1423076" cy="1410391"/>
            <a:chOff x="6766418" y="2667000"/>
            <a:chExt cx="1423076" cy="1410391"/>
          </a:xfrm>
        </p:grpSpPr>
        <p:pic>
          <p:nvPicPr>
            <p:cNvPr id="4" name="Grafik 3" descr="Klaviertasten mit einfarbiger Füllung">
              <a:extLst>
                <a:ext uri="{FF2B5EF4-FFF2-40B4-BE49-F238E27FC236}">
                  <a16:creationId xmlns:a16="http://schemas.microsoft.com/office/drawing/2014/main" id="{3C3AF5AE-BF3B-9114-A677-D10A07C6A1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6553" y="2667000"/>
              <a:ext cx="914400" cy="914400"/>
            </a:xfrm>
            <a:prstGeom prst="rect">
              <a:avLst/>
            </a:prstGeom>
          </p:spPr>
        </p:pic>
        <p:pic>
          <p:nvPicPr>
            <p:cNvPr id="6" name="Picture 2">
              <a:extLst>
                <a:ext uri="{FF2B5EF4-FFF2-40B4-BE49-F238E27FC236}">
                  <a16:creationId xmlns:a16="http://schemas.microsoft.com/office/drawing/2014/main" id="{C07E1BCC-888D-DF78-7264-5EC1CA9A405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pieren 8">
            <a:extLst>
              <a:ext uri="{FF2B5EF4-FFF2-40B4-BE49-F238E27FC236}">
                <a16:creationId xmlns:a16="http://schemas.microsoft.com/office/drawing/2014/main" id="{20CDB852-D486-991D-6078-9BDD46F62A26}"/>
              </a:ext>
            </a:extLst>
          </p:cNvPr>
          <p:cNvGrpSpPr/>
          <p:nvPr/>
        </p:nvGrpSpPr>
        <p:grpSpPr>
          <a:xfrm>
            <a:off x="4045276" y="2733016"/>
            <a:ext cx="1423076" cy="1410391"/>
            <a:chOff x="6766418" y="2667000"/>
            <a:chExt cx="1423076" cy="1410391"/>
          </a:xfrm>
        </p:grpSpPr>
        <p:pic>
          <p:nvPicPr>
            <p:cNvPr id="11" name="Grafik 10" descr="Klaviertasten mit einfarbiger Füllung">
              <a:extLst>
                <a:ext uri="{FF2B5EF4-FFF2-40B4-BE49-F238E27FC236}">
                  <a16:creationId xmlns:a16="http://schemas.microsoft.com/office/drawing/2014/main" id="{EC39A3E4-3595-A310-E803-6D5888480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6553" y="2667000"/>
              <a:ext cx="914400" cy="914400"/>
            </a:xfrm>
            <a:prstGeom prst="rect">
              <a:avLst/>
            </a:prstGeom>
          </p:spPr>
        </p:pic>
        <p:pic>
          <p:nvPicPr>
            <p:cNvPr id="12" name="Picture 2">
              <a:extLst>
                <a:ext uri="{FF2B5EF4-FFF2-40B4-BE49-F238E27FC236}">
                  <a16:creationId xmlns:a16="http://schemas.microsoft.com/office/drawing/2014/main" id="{AF3C5FF2-908C-87D3-FD84-8CA5B7549C45}"/>
                </a:ext>
              </a:extLst>
            </p:cNvPr>
            <p:cNvPicPr>
              <a:picLocks noChangeAspect="1" noChangeArrowheads="1"/>
            </p:cNvPicPr>
            <p:nvPr/>
          </p:nvPicPr>
          <p:blipFill>
            <a:blip r:embed="rId5">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Grafik 12" descr="Schallwelle mit einfarbiger Füllung">
            <a:extLst>
              <a:ext uri="{FF2B5EF4-FFF2-40B4-BE49-F238E27FC236}">
                <a16:creationId xmlns:a16="http://schemas.microsoft.com/office/drawing/2014/main" id="{EA39F371-15F7-1554-885D-F82D5ABBEB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8307" y="2667599"/>
            <a:ext cx="1522800" cy="1522800"/>
          </a:xfrm>
          <a:prstGeom prst="rect">
            <a:avLst/>
          </a:prstGeom>
        </p:spPr>
      </p:pic>
      <p:pic>
        <p:nvPicPr>
          <p:cNvPr id="14" name="Grafik 13" descr="Computer mit einfarbiger Füllung">
            <a:extLst>
              <a:ext uri="{FF2B5EF4-FFF2-40B4-BE49-F238E27FC236}">
                <a16:creationId xmlns:a16="http://schemas.microsoft.com/office/drawing/2014/main" id="{7E3C7BC4-2703-78D7-B5E8-863CBAF133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08462" y="2677412"/>
            <a:ext cx="1524000" cy="1524000"/>
          </a:xfrm>
          <a:prstGeom prst="rect">
            <a:avLst/>
          </a:prstGeom>
        </p:spPr>
      </p:pic>
      <p:pic>
        <p:nvPicPr>
          <p:cNvPr id="15" name="Grafik 14" descr="Pfeil nach rechts mit einfarbiger Füllung">
            <a:extLst>
              <a:ext uri="{FF2B5EF4-FFF2-40B4-BE49-F238E27FC236}">
                <a16:creationId xmlns:a16="http://schemas.microsoft.com/office/drawing/2014/main" id="{7C20F452-AC75-995C-D2FA-196D4C15D9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46061" y="2981012"/>
            <a:ext cx="914400" cy="914400"/>
          </a:xfrm>
          <a:prstGeom prst="rect">
            <a:avLst/>
          </a:prstGeom>
        </p:spPr>
      </p:pic>
      <p:pic>
        <p:nvPicPr>
          <p:cNvPr id="16" name="Grafik 15" descr="Pfeil nach rechts mit einfarbiger Füllung">
            <a:extLst>
              <a:ext uri="{FF2B5EF4-FFF2-40B4-BE49-F238E27FC236}">
                <a16:creationId xmlns:a16="http://schemas.microsoft.com/office/drawing/2014/main" id="{46A79AC9-92A0-5441-F7FD-35616C0E78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59108" y="2981012"/>
            <a:ext cx="914400" cy="914400"/>
          </a:xfrm>
          <a:prstGeom prst="rect">
            <a:avLst/>
          </a:prstGeom>
        </p:spPr>
      </p:pic>
      <p:pic>
        <p:nvPicPr>
          <p:cNvPr id="17" name="Grafik 16" descr="Pfeil nach rechts mit einfarbiger Füllung">
            <a:extLst>
              <a:ext uri="{FF2B5EF4-FFF2-40B4-BE49-F238E27FC236}">
                <a16:creationId xmlns:a16="http://schemas.microsoft.com/office/drawing/2014/main" id="{4088DA09-B08E-08EB-D17B-813EC9E41C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53168" y="2971799"/>
            <a:ext cx="914400" cy="914400"/>
          </a:xfrm>
          <a:prstGeom prst="rect">
            <a:avLst/>
          </a:prstGeom>
        </p:spPr>
      </p:pic>
      <p:pic>
        <p:nvPicPr>
          <p:cNvPr id="18" name="Picture 2">
            <a:extLst>
              <a:ext uri="{FF2B5EF4-FFF2-40B4-BE49-F238E27FC236}">
                <a16:creationId xmlns:a16="http://schemas.microsoft.com/office/drawing/2014/main" id="{F8326D62-133A-DCC8-2BCC-BA11CDFFAD5B}"/>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34794" y="3103245"/>
            <a:ext cx="1357087" cy="65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122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a:t>Realisierung</a:t>
            </a:r>
          </a:p>
        </p:txBody>
      </p:sp>
      <p:grpSp>
        <p:nvGrpSpPr>
          <p:cNvPr id="3" name="Gruppieren 2">
            <a:extLst>
              <a:ext uri="{FF2B5EF4-FFF2-40B4-BE49-F238E27FC236}">
                <a16:creationId xmlns:a16="http://schemas.microsoft.com/office/drawing/2014/main" id="{37081EC5-BCC7-207E-4D82-2F9F907A75B2}"/>
              </a:ext>
            </a:extLst>
          </p:cNvPr>
          <p:cNvGrpSpPr/>
          <p:nvPr/>
        </p:nvGrpSpPr>
        <p:grpSpPr>
          <a:xfrm>
            <a:off x="1065975" y="3844665"/>
            <a:ext cx="1423076" cy="1410391"/>
            <a:chOff x="6766418" y="2667000"/>
            <a:chExt cx="1423076" cy="1410391"/>
          </a:xfrm>
        </p:grpSpPr>
        <p:pic>
          <p:nvPicPr>
            <p:cNvPr id="4" name="Grafik 3" descr="Klaviertasten mit einfarbiger Füllung">
              <a:extLst>
                <a:ext uri="{FF2B5EF4-FFF2-40B4-BE49-F238E27FC236}">
                  <a16:creationId xmlns:a16="http://schemas.microsoft.com/office/drawing/2014/main" id="{3C3AF5AE-BF3B-9114-A677-D10A07C6A1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6553" y="2667000"/>
              <a:ext cx="914400" cy="914400"/>
            </a:xfrm>
            <a:prstGeom prst="rect">
              <a:avLst/>
            </a:prstGeom>
          </p:spPr>
        </p:pic>
        <p:pic>
          <p:nvPicPr>
            <p:cNvPr id="6" name="Picture 2">
              <a:extLst>
                <a:ext uri="{FF2B5EF4-FFF2-40B4-BE49-F238E27FC236}">
                  <a16:creationId xmlns:a16="http://schemas.microsoft.com/office/drawing/2014/main" id="{C07E1BCC-888D-DF78-7264-5EC1CA9A405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Grafik 4" descr="Recherche mit einfarbiger Füllung">
            <a:extLst>
              <a:ext uri="{FF2B5EF4-FFF2-40B4-BE49-F238E27FC236}">
                <a16:creationId xmlns:a16="http://schemas.microsoft.com/office/drawing/2014/main" id="{C79732EA-7F4D-2495-BEDE-9734FF3F45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5513" y="1616558"/>
            <a:ext cx="1524001" cy="1524001"/>
          </a:xfrm>
          <a:prstGeom prst="rect">
            <a:avLst/>
          </a:prstGeom>
        </p:spPr>
      </p:pic>
      <p:sp>
        <p:nvSpPr>
          <p:cNvPr id="7" name="Textfeld 6">
            <a:extLst>
              <a:ext uri="{FF2B5EF4-FFF2-40B4-BE49-F238E27FC236}">
                <a16:creationId xmlns:a16="http://schemas.microsoft.com/office/drawing/2014/main" id="{C7255C11-C211-9AB6-300B-E1BC9EC148CF}"/>
              </a:ext>
            </a:extLst>
          </p:cNvPr>
          <p:cNvSpPr txBox="1"/>
          <p:nvPr/>
        </p:nvSpPr>
        <p:spPr>
          <a:xfrm>
            <a:off x="2749187" y="2116948"/>
            <a:ext cx="3573780" cy="523220"/>
          </a:xfrm>
          <a:prstGeom prst="rect">
            <a:avLst/>
          </a:prstGeom>
          <a:noFill/>
        </p:spPr>
        <p:txBody>
          <a:bodyPr wrap="square" rtlCol="0">
            <a:spAutoFit/>
          </a:bodyPr>
          <a:lstStyle/>
          <a:p>
            <a:r>
              <a:rPr lang="de-DE" sz="2800"/>
              <a:t>Audio Aufzeichnung</a:t>
            </a:r>
          </a:p>
        </p:txBody>
      </p:sp>
      <p:sp>
        <p:nvSpPr>
          <p:cNvPr id="8" name="Textfeld 7">
            <a:extLst>
              <a:ext uri="{FF2B5EF4-FFF2-40B4-BE49-F238E27FC236}">
                <a16:creationId xmlns:a16="http://schemas.microsoft.com/office/drawing/2014/main" id="{1AF05501-FD7D-41C8-C616-32CAA6F497F8}"/>
              </a:ext>
            </a:extLst>
          </p:cNvPr>
          <p:cNvSpPr txBox="1"/>
          <p:nvPr/>
        </p:nvSpPr>
        <p:spPr>
          <a:xfrm>
            <a:off x="2749187" y="4288251"/>
            <a:ext cx="5871210" cy="523220"/>
          </a:xfrm>
          <a:prstGeom prst="rect">
            <a:avLst/>
          </a:prstGeom>
          <a:noFill/>
        </p:spPr>
        <p:txBody>
          <a:bodyPr wrap="square" rtlCol="0">
            <a:spAutoFit/>
          </a:bodyPr>
          <a:lstStyle/>
          <a:p>
            <a:r>
              <a:rPr lang="de-DE" sz="2800" b="1"/>
              <a:t>M</a:t>
            </a:r>
            <a:r>
              <a:rPr lang="de-DE" sz="2800"/>
              <a:t>usical </a:t>
            </a:r>
            <a:r>
              <a:rPr lang="de-DE" sz="2800" b="1"/>
              <a:t>I</a:t>
            </a:r>
            <a:r>
              <a:rPr lang="de-DE" sz="2800"/>
              <a:t>nstrument </a:t>
            </a:r>
            <a:r>
              <a:rPr lang="de-DE" sz="2800" b="1"/>
              <a:t>D</a:t>
            </a:r>
            <a:r>
              <a:rPr lang="de-DE" sz="2800"/>
              <a:t>evice </a:t>
            </a:r>
            <a:r>
              <a:rPr lang="de-DE" sz="2800" b="1"/>
              <a:t>I</a:t>
            </a:r>
            <a:r>
              <a:rPr lang="de-DE" sz="2800"/>
              <a:t>nterface</a:t>
            </a:r>
          </a:p>
        </p:txBody>
      </p:sp>
      <p:pic>
        <p:nvPicPr>
          <p:cNvPr id="10" name="Grafik 9" descr="Häkchen mit einfarbiger Füllung">
            <a:extLst>
              <a:ext uri="{FF2B5EF4-FFF2-40B4-BE49-F238E27FC236}">
                <a16:creationId xmlns:a16="http://schemas.microsoft.com/office/drawing/2014/main" id="{0104E625-DA07-7AA2-E26B-6656612DD5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6000" y="1921358"/>
            <a:ext cx="914400" cy="914400"/>
          </a:xfrm>
          <a:prstGeom prst="rect">
            <a:avLst/>
          </a:prstGeom>
        </p:spPr>
      </p:pic>
      <p:pic>
        <p:nvPicPr>
          <p:cNvPr id="11" name="Grafik 10" descr="Häkchen mit einfarbiger Füllung">
            <a:extLst>
              <a:ext uri="{FF2B5EF4-FFF2-40B4-BE49-F238E27FC236}">
                <a16:creationId xmlns:a16="http://schemas.microsoft.com/office/drawing/2014/main" id="{49870F6D-B9C5-595B-5C53-1A4016D9D6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30717" y="4092661"/>
            <a:ext cx="914400" cy="914400"/>
          </a:xfrm>
          <a:prstGeom prst="rect">
            <a:avLst/>
          </a:prstGeom>
        </p:spPr>
      </p:pic>
    </p:spTree>
    <p:extLst>
      <p:ext uri="{BB962C8B-B14F-4D97-AF65-F5344CB8AC3E}">
        <p14:creationId xmlns:p14="http://schemas.microsoft.com/office/powerpoint/2010/main" val="251358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a:t>Ergebnis</a:t>
            </a:r>
          </a:p>
        </p:txBody>
      </p:sp>
      <p:grpSp>
        <p:nvGrpSpPr>
          <p:cNvPr id="3" name="Gruppieren 2">
            <a:extLst>
              <a:ext uri="{FF2B5EF4-FFF2-40B4-BE49-F238E27FC236}">
                <a16:creationId xmlns:a16="http://schemas.microsoft.com/office/drawing/2014/main" id="{37081EC5-BCC7-207E-4D82-2F9F907A75B2}"/>
              </a:ext>
            </a:extLst>
          </p:cNvPr>
          <p:cNvGrpSpPr/>
          <p:nvPr/>
        </p:nvGrpSpPr>
        <p:grpSpPr>
          <a:xfrm>
            <a:off x="2817368" y="2806588"/>
            <a:ext cx="1423076" cy="1410391"/>
            <a:chOff x="6766418" y="2667000"/>
            <a:chExt cx="1423076" cy="1410391"/>
          </a:xfrm>
        </p:grpSpPr>
        <p:pic>
          <p:nvPicPr>
            <p:cNvPr id="4" name="Grafik 3" descr="Klaviertasten mit einfarbiger Füllung">
              <a:extLst>
                <a:ext uri="{FF2B5EF4-FFF2-40B4-BE49-F238E27FC236}">
                  <a16:creationId xmlns:a16="http://schemas.microsoft.com/office/drawing/2014/main" id="{3C3AF5AE-BF3B-9114-A677-D10A07C6A1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6553" y="2667000"/>
              <a:ext cx="914400" cy="914400"/>
            </a:xfrm>
            <a:prstGeom prst="rect">
              <a:avLst/>
            </a:prstGeom>
          </p:spPr>
        </p:pic>
        <p:pic>
          <p:nvPicPr>
            <p:cNvPr id="6" name="Picture 2">
              <a:extLst>
                <a:ext uri="{FF2B5EF4-FFF2-40B4-BE49-F238E27FC236}">
                  <a16:creationId xmlns:a16="http://schemas.microsoft.com/office/drawing/2014/main" id="{C07E1BCC-888D-DF78-7264-5EC1CA9A4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Grafik 4" descr="Recherche mit einfarbiger Füllung">
            <a:extLst>
              <a:ext uri="{FF2B5EF4-FFF2-40B4-BE49-F238E27FC236}">
                <a16:creationId xmlns:a16="http://schemas.microsoft.com/office/drawing/2014/main" id="{C79732EA-7F4D-2495-BEDE-9734FF3F45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1444" y="2806588"/>
            <a:ext cx="1524001" cy="1524001"/>
          </a:xfrm>
          <a:prstGeom prst="rect">
            <a:avLst/>
          </a:prstGeom>
        </p:spPr>
      </p:pic>
      <p:pic>
        <p:nvPicPr>
          <p:cNvPr id="11" name="Grafik 10" descr="Ein Bild, das Elektronik, Festplatte enthält.&#10;&#10;Automatisch generierte Beschreibung">
            <a:extLst>
              <a:ext uri="{FF2B5EF4-FFF2-40B4-BE49-F238E27FC236}">
                <a16:creationId xmlns:a16="http://schemas.microsoft.com/office/drawing/2014/main" id="{0DA6406C-FFD8-483F-0A1D-111FE3624911}"/>
              </a:ext>
            </a:extLst>
          </p:cNvPr>
          <p:cNvPicPr>
            <a:picLocks noChangeAspect="1"/>
          </p:cNvPicPr>
          <p:nvPr/>
        </p:nvPicPr>
        <p:blipFill rotWithShape="1">
          <a:blip r:embed="rId8">
            <a:extLst>
              <a:ext uri="{28A0092B-C50C-407E-A947-70E740481C1C}">
                <a14:useLocalDpi xmlns:a14="http://schemas.microsoft.com/office/drawing/2010/main" val="0"/>
              </a:ext>
            </a:extLst>
          </a:blip>
          <a:srcRect t="19675" b="20317"/>
          <a:stretch/>
        </p:blipFill>
        <p:spPr>
          <a:xfrm>
            <a:off x="1466787" y="2545814"/>
            <a:ext cx="3916680" cy="2350347"/>
          </a:xfrm>
          <a:prstGeom prst="rect">
            <a:avLst/>
          </a:prstGeom>
        </p:spPr>
      </p:pic>
      <p:pic>
        <p:nvPicPr>
          <p:cNvPr id="13" name="Grafik 12" descr="Ein Bild, das Behälter, Kamera, Zubehör enthält.&#10;&#10;Automatisch generierte Beschreibung">
            <a:extLst>
              <a:ext uri="{FF2B5EF4-FFF2-40B4-BE49-F238E27FC236}">
                <a16:creationId xmlns:a16="http://schemas.microsoft.com/office/drawing/2014/main" id="{ED3D1935-3CB5-6A2D-9024-CCC86B1130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2286947"/>
            <a:ext cx="4194094" cy="2465447"/>
          </a:xfrm>
          <a:prstGeom prst="rect">
            <a:avLst/>
          </a:prstGeom>
        </p:spPr>
      </p:pic>
    </p:spTree>
    <p:extLst>
      <p:ext uri="{BB962C8B-B14F-4D97-AF65-F5344CB8AC3E}">
        <p14:creationId xmlns:p14="http://schemas.microsoft.com/office/powerpoint/2010/main" val="185537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a:xfrm>
            <a:off x="1741081" y="1120298"/>
            <a:ext cx="8709838" cy="1325563"/>
          </a:xfrm>
        </p:spPr>
        <p:txBody>
          <a:bodyPr/>
          <a:lstStyle/>
          <a:p>
            <a:r>
              <a:rPr lang="de-DE"/>
              <a:t>Vielen Dank für Ihre Aufmerksamkeit!</a:t>
            </a:r>
          </a:p>
        </p:txBody>
      </p:sp>
      <p:pic>
        <p:nvPicPr>
          <p:cNvPr id="4" name="Grafik 3" descr="Ein Bild, das Logo enthält.&#10;&#10;Automatisch generierte Beschreibung">
            <a:extLst>
              <a:ext uri="{FF2B5EF4-FFF2-40B4-BE49-F238E27FC236}">
                <a16:creationId xmlns:a16="http://schemas.microsoft.com/office/drawing/2014/main" id="{9DE5B4E9-F339-A40D-9F7C-9304408B1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406" y="2410359"/>
            <a:ext cx="4538002" cy="2269001"/>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CCCF4E61-D5A2-02E0-C113-C1F988AB9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408" y="2585452"/>
            <a:ext cx="4310168" cy="1918813"/>
          </a:xfrm>
          <a:prstGeom prst="rect">
            <a:avLst/>
          </a:prstGeom>
        </p:spPr>
      </p:pic>
    </p:spTree>
    <p:extLst>
      <p:ext uri="{BB962C8B-B14F-4D97-AF65-F5344CB8AC3E}">
        <p14:creationId xmlns:p14="http://schemas.microsoft.com/office/powerpoint/2010/main" val="374194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382F314D-67B3-78A7-19E4-BCED7EF736D9}"/>
              </a:ext>
            </a:extLst>
          </p:cNvPr>
          <p:cNvSpPr>
            <a:spLocks noGrp="1"/>
          </p:cNvSpPr>
          <p:nvPr>
            <p:ph type="title"/>
          </p:nvPr>
        </p:nvSpPr>
        <p:spPr>
          <a:xfrm>
            <a:off x="838200" y="365125"/>
            <a:ext cx="10515600" cy="1325563"/>
          </a:xfrm>
        </p:spPr>
        <p:txBody>
          <a:bodyPr/>
          <a:lstStyle/>
          <a:p>
            <a:pPr algn="ctr"/>
            <a:r>
              <a:rPr lang="en-GB"/>
              <a:t>Das Team</a:t>
            </a:r>
            <a:endParaRPr lang="de-DE"/>
          </a:p>
        </p:txBody>
      </p:sp>
      <p:pic>
        <p:nvPicPr>
          <p:cNvPr id="9" name="Inhaltsplatzhalter 15">
            <a:extLst>
              <a:ext uri="{FF2B5EF4-FFF2-40B4-BE49-F238E27FC236}">
                <a16:creationId xmlns:a16="http://schemas.microsoft.com/office/drawing/2014/main" id="{0E0DDBD3-4D6C-EACD-15FD-6CA604F72694}"/>
              </a:ext>
            </a:extLst>
          </p:cNvPr>
          <p:cNvPicPr>
            <a:picLocks noGrp="1" noChangeAspect="1"/>
          </p:cNvPicPr>
          <p:nvPr>
            <p:ph idx="1"/>
          </p:nvPr>
        </p:nvPicPr>
        <p:blipFill rotWithShape="1">
          <a:blip r:embed="rId3"/>
          <a:srcRect t="3454" b="3142"/>
          <a:stretch/>
        </p:blipFill>
        <p:spPr>
          <a:xfrm>
            <a:off x="4460751" y="1802606"/>
            <a:ext cx="3270498" cy="3252786"/>
          </a:xfrm>
          <a:prstGeom prst="roundRect">
            <a:avLst>
              <a:gd name="adj" fmla="val 8594"/>
            </a:avLst>
          </a:prstGeom>
          <a:solidFill>
            <a:srgbClr val="FFFFFF">
              <a:shade val="85000"/>
            </a:srgbClr>
          </a:solidFill>
          <a:ln>
            <a:noFill/>
          </a:ln>
          <a:effectLst/>
        </p:spPr>
      </p:pic>
      <p:pic>
        <p:nvPicPr>
          <p:cNvPr id="10" name="Grafik 9" descr="Ein Bild, das Person, Mann, Anzug, Schlips enthält.&#10;&#10;Automatisch generierte Beschreibung">
            <a:extLst>
              <a:ext uri="{FF2B5EF4-FFF2-40B4-BE49-F238E27FC236}">
                <a16:creationId xmlns:a16="http://schemas.microsoft.com/office/drawing/2014/main" id="{F1354324-24E4-6DA6-76D6-FAB39A00C0B7}"/>
              </a:ext>
            </a:extLst>
          </p:cNvPr>
          <p:cNvPicPr>
            <a:picLocks noChangeAspect="1"/>
          </p:cNvPicPr>
          <p:nvPr/>
        </p:nvPicPr>
        <p:blipFill rotWithShape="1">
          <a:blip r:embed="rId4">
            <a:extLst>
              <a:ext uri="{28A0092B-C50C-407E-A947-70E740481C1C}">
                <a14:useLocalDpi xmlns:a14="http://schemas.microsoft.com/office/drawing/2010/main" val="0"/>
              </a:ext>
            </a:extLst>
          </a:blip>
          <a:srcRect t="11915" b="21105"/>
          <a:stretch/>
        </p:blipFill>
        <p:spPr>
          <a:xfrm>
            <a:off x="964538" y="1802605"/>
            <a:ext cx="3240000" cy="3252788"/>
          </a:xfrm>
          <a:prstGeom prst="roundRect">
            <a:avLst>
              <a:gd name="adj" fmla="val 8594"/>
            </a:avLst>
          </a:prstGeom>
          <a:solidFill>
            <a:srgbClr val="FFFFFF">
              <a:shade val="85000"/>
            </a:srgbClr>
          </a:solidFill>
          <a:ln>
            <a:noFill/>
          </a:ln>
          <a:effectLst/>
        </p:spPr>
      </p:pic>
      <p:pic>
        <p:nvPicPr>
          <p:cNvPr id="11" name="Grafik 10" descr="Ein Bild, das Person, Mann, Schlips, Anzug enthält.&#10;&#10;Automatisch generierte Beschreibung">
            <a:extLst>
              <a:ext uri="{FF2B5EF4-FFF2-40B4-BE49-F238E27FC236}">
                <a16:creationId xmlns:a16="http://schemas.microsoft.com/office/drawing/2014/main" id="{86B67127-EAA0-865E-6792-5585DD7EC65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
                    </a14:imgEffect>
                  </a14:imgLayer>
                </a14:imgProps>
              </a:ext>
              <a:ext uri="{28A0092B-C50C-407E-A947-70E740481C1C}">
                <a14:useLocalDpi xmlns:a14="http://schemas.microsoft.com/office/drawing/2010/main" val="0"/>
              </a:ext>
            </a:extLst>
          </a:blip>
          <a:srcRect l="89" t="6193" r="-89" b="23173"/>
          <a:stretch/>
        </p:blipFill>
        <p:spPr>
          <a:xfrm>
            <a:off x="7987461" y="1802605"/>
            <a:ext cx="3242898" cy="3252787"/>
          </a:xfrm>
          <a:prstGeom prst="roundRect">
            <a:avLst>
              <a:gd name="adj" fmla="val 8594"/>
            </a:avLst>
          </a:prstGeom>
          <a:solidFill>
            <a:srgbClr val="FFFFFF">
              <a:shade val="85000"/>
            </a:srgbClr>
          </a:solidFill>
          <a:ln>
            <a:noFill/>
          </a:ln>
          <a:effectLst/>
        </p:spPr>
      </p:pic>
      <p:sp>
        <p:nvSpPr>
          <p:cNvPr id="12" name="Textfeld 11">
            <a:extLst>
              <a:ext uri="{FF2B5EF4-FFF2-40B4-BE49-F238E27FC236}">
                <a16:creationId xmlns:a16="http://schemas.microsoft.com/office/drawing/2014/main" id="{45AB4321-9FD8-1067-D166-C0C5A01FAE36}"/>
              </a:ext>
            </a:extLst>
          </p:cNvPr>
          <p:cNvSpPr txBox="1"/>
          <p:nvPr/>
        </p:nvSpPr>
        <p:spPr>
          <a:xfrm>
            <a:off x="964538" y="5111646"/>
            <a:ext cx="3240000" cy="461665"/>
          </a:xfrm>
          <a:prstGeom prst="rect">
            <a:avLst/>
          </a:prstGeom>
          <a:noFill/>
        </p:spPr>
        <p:txBody>
          <a:bodyPr wrap="square" rtlCol="0">
            <a:spAutoFit/>
          </a:bodyPr>
          <a:lstStyle/>
          <a:p>
            <a:pPr algn="ctr"/>
            <a:r>
              <a:rPr lang="de-DE" sz="2400"/>
              <a:t>Daniel Bräumann</a:t>
            </a:r>
          </a:p>
        </p:txBody>
      </p:sp>
      <p:sp>
        <p:nvSpPr>
          <p:cNvPr id="13" name="Textfeld 12">
            <a:extLst>
              <a:ext uri="{FF2B5EF4-FFF2-40B4-BE49-F238E27FC236}">
                <a16:creationId xmlns:a16="http://schemas.microsoft.com/office/drawing/2014/main" id="{B440A75B-AC08-CE76-B242-D14D586BEBCD}"/>
              </a:ext>
            </a:extLst>
          </p:cNvPr>
          <p:cNvSpPr txBox="1"/>
          <p:nvPr/>
        </p:nvSpPr>
        <p:spPr>
          <a:xfrm>
            <a:off x="4460751" y="5111646"/>
            <a:ext cx="3240000" cy="461665"/>
          </a:xfrm>
          <a:prstGeom prst="rect">
            <a:avLst/>
          </a:prstGeom>
          <a:noFill/>
        </p:spPr>
        <p:txBody>
          <a:bodyPr wrap="square" rtlCol="0">
            <a:spAutoFit/>
          </a:bodyPr>
          <a:lstStyle/>
          <a:p>
            <a:pPr algn="ctr"/>
            <a:r>
              <a:rPr lang="de-DE" sz="2400"/>
              <a:t>Simon Grundner</a:t>
            </a:r>
          </a:p>
        </p:txBody>
      </p:sp>
      <p:sp>
        <p:nvSpPr>
          <p:cNvPr id="14" name="Textfeld 13">
            <a:extLst>
              <a:ext uri="{FF2B5EF4-FFF2-40B4-BE49-F238E27FC236}">
                <a16:creationId xmlns:a16="http://schemas.microsoft.com/office/drawing/2014/main" id="{41A5BAFC-161E-E781-81B8-7C84F1BEB7D6}"/>
              </a:ext>
            </a:extLst>
          </p:cNvPr>
          <p:cNvSpPr txBox="1"/>
          <p:nvPr/>
        </p:nvSpPr>
        <p:spPr>
          <a:xfrm>
            <a:off x="7956964" y="5116217"/>
            <a:ext cx="3240000" cy="461665"/>
          </a:xfrm>
          <a:prstGeom prst="rect">
            <a:avLst/>
          </a:prstGeom>
          <a:noFill/>
        </p:spPr>
        <p:txBody>
          <a:bodyPr wrap="square" rtlCol="0">
            <a:spAutoFit/>
          </a:bodyPr>
          <a:lstStyle/>
          <a:p>
            <a:pPr algn="ctr"/>
            <a:r>
              <a:rPr lang="de-DE" sz="2400"/>
              <a:t>Laurenz Hölzl</a:t>
            </a:r>
          </a:p>
        </p:txBody>
      </p:sp>
      <p:sp>
        <p:nvSpPr>
          <p:cNvPr id="2" name="Inhaltsplatzhalter 2">
            <a:extLst>
              <a:ext uri="{FF2B5EF4-FFF2-40B4-BE49-F238E27FC236}">
                <a16:creationId xmlns:a16="http://schemas.microsoft.com/office/drawing/2014/main" id="{5A41CCDA-F822-EF84-3C91-7D5A58A6D1AE}"/>
              </a:ext>
            </a:extLst>
          </p:cNvPr>
          <p:cNvSpPr txBox="1">
            <a:spLocks/>
          </p:cNvSpPr>
          <p:nvPr/>
        </p:nvSpPr>
        <p:spPr>
          <a:xfrm>
            <a:off x="2247399" y="5878111"/>
            <a:ext cx="7666703" cy="5417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a:t>Projektbetreuer: Prof. Dipl. –Ing. Siegbert Schrempf</a:t>
            </a:r>
          </a:p>
        </p:txBody>
      </p:sp>
    </p:spTree>
    <p:extLst>
      <p:ext uri="{BB962C8B-B14F-4D97-AF65-F5344CB8AC3E}">
        <p14:creationId xmlns:p14="http://schemas.microsoft.com/office/powerpoint/2010/main" val="245685720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B14E2E-7764-41C9-51B7-16C46417DBDB}"/>
              </a:ext>
            </a:extLst>
          </p:cNvPr>
          <p:cNvSpPr>
            <a:spLocks noGrp="1"/>
          </p:cNvSpPr>
          <p:nvPr>
            <p:ph type="title"/>
          </p:nvPr>
        </p:nvSpPr>
        <p:spPr/>
        <p:txBody>
          <a:bodyPr/>
          <a:lstStyle/>
          <a:p>
            <a:pPr algn="ctr"/>
            <a:r>
              <a:rPr lang="de-DE"/>
              <a:t>Moderne Musik Produktion</a:t>
            </a:r>
          </a:p>
        </p:txBody>
      </p:sp>
      <p:pic>
        <p:nvPicPr>
          <p:cNvPr id="39" name="Grafik 38">
            <a:extLst>
              <a:ext uri="{FF2B5EF4-FFF2-40B4-BE49-F238E27FC236}">
                <a16:creationId xmlns:a16="http://schemas.microsoft.com/office/drawing/2014/main" id="{E568836C-E1AD-DDB6-12CB-C524E19D9AC3}"/>
              </a:ext>
            </a:extLst>
          </p:cNvPr>
          <p:cNvPicPr>
            <a:picLocks noChangeAspect="1"/>
          </p:cNvPicPr>
          <p:nvPr/>
        </p:nvPicPr>
        <p:blipFill>
          <a:blip r:embed="rId3"/>
          <a:stretch>
            <a:fillRect/>
          </a:stretch>
        </p:blipFill>
        <p:spPr>
          <a:xfrm>
            <a:off x="5144453" y="1689100"/>
            <a:ext cx="5901759" cy="3705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Grafik 56" descr="Ein Bild, das Text, Musik, Klavier, Synthesizer enthält.&#10;&#10;Automatisch generierte Beschreibung">
            <a:extLst>
              <a:ext uri="{FF2B5EF4-FFF2-40B4-BE49-F238E27FC236}">
                <a16:creationId xmlns:a16="http://schemas.microsoft.com/office/drawing/2014/main" id="{1338EEDD-2433-5805-EF4A-954207507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46345" y="2670344"/>
            <a:ext cx="4200738" cy="256758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41" name="Gerade Verbindung mit Pfeil 40">
            <a:extLst>
              <a:ext uri="{FF2B5EF4-FFF2-40B4-BE49-F238E27FC236}">
                <a16:creationId xmlns:a16="http://schemas.microsoft.com/office/drawing/2014/main" id="{0E756930-B947-432E-C015-51009DEFF4BD}"/>
              </a:ext>
            </a:extLst>
          </p:cNvPr>
          <p:cNvCxnSpPr>
            <a:cxnSpLocks/>
          </p:cNvCxnSpPr>
          <p:nvPr/>
        </p:nvCxnSpPr>
        <p:spPr>
          <a:xfrm>
            <a:off x="2282613" y="2682240"/>
            <a:ext cx="4682067" cy="129540"/>
          </a:xfrm>
          <a:prstGeom prst="straightConnector1">
            <a:avLst/>
          </a:prstGeom>
          <a:ln w="76200" cap="rnd">
            <a:solidFill>
              <a:srgbClr val="8292D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8528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B14E2E-7764-41C9-51B7-16C46417DBDB}"/>
              </a:ext>
            </a:extLst>
          </p:cNvPr>
          <p:cNvSpPr>
            <a:spLocks noGrp="1"/>
          </p:cNvSpPr>
          <p:nvPr>
            <p:ph type="title"/>
          </p:nvPr>
        </p:nvSpPr>
        <p:spPr/>
        <p:txBody>
          <a:bodyPr/>
          <a:lstStyle/>
          <a:p>
            <a:pPr algn="ctr"/>
            <a:r>
              <a:rPr lang="de-DE"/>
              <a:t>Ausgangssituation</a:t>
            </a:r>
          </a:p>
        </p:txBody>
      </p:sp>
      <p:pic>
        <p:nvPicPr>
          <p:cNvPr id="39" name="Grafik 38">
            <a:extLst>
              <a:ext uri="{FF2B5EF4-FFF2-40B4-BE49-F238E27FC236}">
                <a16:creationId xmlns:a16="http://schemas.microsoft.com/office/drawing/2014/main" id="{E568836C-E1AD-DDB6-12CB-C524E19D9AC3}"/>
              </a:ext>
            </a:extLst>
          </p:cNvPr>
          <p:cNvPicPr>
            <a:picLocks noChangeAspect="1"/>
          </p:cNvPicPr>
          <p:nvPr/>
        </p:nvPicPr>
        <p:blipFill>
          <a:blip r:embed="rId3"/>
          <a:stretch>
            <a:fillRect/>
          </a:stretch>
        </p:blipFill>
        <p:spPr>
          <a:xfrm>
            <a:off x="5144453" y="1689100"/>
            <a:ext cx="5901759" cy="3705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Grafik 2" descr="Ein Bild, das Musik, Schwarz, Gitarre, Baumaterial enthält.&#10;&#10;Automatisch generierte Beschreibung">
            <a:extLst>
              <a:ext uri="{FF2B5EF4-FFF2-40B4-BE49-F238E27FC236}">
                <a16:creationId xmlns:a16="http://schemas.microsoft.com/office/drawing/2014/main" id="{2876EAC1-092D-1221-F8FF-AFEEC1A6C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36" y="2189685"/>
            <a:ext cx="3976293" cy="2704434"/>
          </a:xfrm>
          <a:prstGeom prst="rect">
            <a:avLst/>
          </a:prstGeom>
        </p:spPr>
      </p:pic>
      <p:cxnSp>
        <p:nvCxnSpPr>
          <p:cNvPr id="41" name="Gerade Verbindung mit Pfeil 40">
            <a:extLst>
              <a:ext uri="{FF2B5EF4-FFF2-40B4-BE49-F238E27FC236}">
                <a16:creationId xmlns:a16="http://schemas.microsoft.com/office/drawing/2014/main" id="{0E756930-B947-432E-C015-51009DEFF4BD}"/>
              </a:ext>
            </a:extLst>
          </p:cNvPr>
          <p:cNvCxnSpPr>
            <a:cxnSpLocks/>
          </p:cNvCxnSpPr>
          <p:nvPr/>
        </p:nvCxnSpPr>
        <p:spPr>
          <a:xfrm flipV="1">
            <a:off x="4890347" y="2811780"/>
            <a:ext cx="2074333" cy="541020"/>
          </a:xfrm>
          <a:prstGeom prst="straightConnector1">
            <a:avLst/>
          </a:prstGeom>
          <a:ln w="76200" cap="rnd">
            <a:solidFill>
              <a:srgbClr val="8292D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54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a:t>Idee</a:t>
            </a:r>
          </a:p>
        </p:txBody>
      </p:sp>
      <p:pic>
        <p:nvPicPr>
          <p:cNvPr id="7" name="Grafik 6" descr="Computer mit einfarbiger Füllung">
            <a:extLst>
              <a:ext uri="{FF2B5EF4-FFF2-40B4-BE49-F238E27FC236}">
                <a16:creationId xmlns:a16="http://schemas.microsoft.com/office/drawing/2014/main" id="{B9578A3F-C546-4658-4E33-3DB3E483C4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9800" y="2657475"/>
            <a:ext cx="1524000" cy="1524000"/>
          </a:xfrm>
          <a:prstGeom prst="rect">
            <a:avLst/>
          </a:prstGeom>
        </p:spPr>
      </p:pic>
      <p:pic>
        <p:nvPicPr>
          <p:cNvPr id="3" name="Grafik 2" descr="Elektrische Gitarre mit einfarbiger Füllung">
            <a:extLst>
              <a:ext uri="{FF2B5EF4-FFF2-40B4-BE49-F238E27FC236}">
                <a16:creationId xmlns:a16="http://schemas.microsoft.com/office/drawing/2014/main" id="{7DB3C6E3-BDED-2948-9387-C96C470E70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1344" y="2524861"/>
            <a:ext cx="1789228" cy="1789228"/>
          </a:xfrm>
          <a:prstGeom prst="rect">
            <a:avLst/>
          </a:prstGeom>
        </p:spPr>
      </p:pic>
      <p:pic>
        <p:nvPicPr>
          <p:cNvPr id="8" name="Grafik 7" descr="Pfeil nach rechts mit einfarbiger Füllung">
            <a:extLst>
              <a:ext uri="{FF2B5EF4-FFF2-40B4-BE49-F238E27FC236}">
                <a16:creationId xmlns:a16="http://schemas.microsoft.com/office/drawing/2014/main" id="{74630513-CE1E-2127-4D6B-4F0DAD6BEA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9739" y="2971799"/>
            <a:ext cx="914400" cy="914400"/>
          </a:xfrm>
          <a:prstGeom prst="rect">
            <a:avLst/>
          </a:prstGeom>
        </p:spPr>
      </p:pic>
      <p:pic>
        <p:nvPicPr>
          <p:cNvPr id="9" name="Grafik 8" descr="Pfeil nach rechts mit einfarbiger Füllung">
            <a:extLst>
              <a:ext uri="{FF2B5EF4-FFF2-40B4-BE49-F238E27FC236}">
                <a16:creationId xmlns:a16="http://schemas.microsoft.com/office/drawing/2014/main" id="{72C5A309-A17B-53C8-D9F8-2059B7AE69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2047" y="2977514"/>
            <a:ext cx="914400" cy="914400"/>
          </a:xfrm>
          <a:prstGeom prst="rect">
            <a:avLst/>
          </a:prstGeom>
        </p:spPr>
      </p:pic>
      <p:pic>
        <p:nvPicPr>
          <p:cNvPr id="6" name="Grafik 5" descr="Ein Bild, das Logo enthält.&#10;&#10;Automatisch generierte Beschreibung">
            <a:extLst>
              <a:ext uri="{FF2B5EF4-FFF2-40B4-BE49-F238E27FC236}">
                <a16:creationId xmlns:a16="http://schemas.microsoft.com/office/drawing/2014/main" id="{FFAE67FF-9EB1-0447-E2E1-C057AFA7C0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23305" y="2492652"/>
            <a:ext cx="3745390" cy="1872695"/>
          </a:xfrm>
          <a:prstGeom prst="rect">
            <a:avLst/>
          </a:prstGeom>
        </p:spPr>
      </p:pic>
    </p:spTree>
    <p:extLst>
      <p:ext uri="{BB962C8B-B14F-4D97-AF65-F5344CB8AC3E}">
        <p14:creationId xmlns:p14="http://schemas.microsoft.com/office/powerpoint/2010/main" val="332377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a:t>Konzept</a:t>
            </a:r>
          </a:p>
        </p:txBody>
      </p:sp>
      <p:pic>
        <p:nvPicPr>
          <p:cNvPr id="7" name="Grafik 6" descr="Computer mit einfarbiger Füllung">
            <a:extLst>
              <a:ext uri="{FF2B5EF4-FFF2-40B4-BE49-F238E27FC236}">
                <a16:creationId xmlns:a16="http://schemas.microsoft.com/office/drawing/2014/main" id="{B9578A3F-C546-4658-4E33-3DB3E483C4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67110" y="2676212"/>
            <a:ext cx="1524000" cy="1524000"/>
          </a:xfrm>
          <a:prstGeom prst="rect">
            <a:avLst/>
          </a:prstGeom>
        </p:spPr>
      </p:pic>
      <p:pic>
        <p:nvPicPr>
          <p:cNvPr id="3" name="Grafik 2" descr="Elektrische Gitarre mit einfarbiger Füllung">
            <a:extLst>
              <a:ext uri="{FF2B5EF4-FFF2-40B4-BE49-F238E27FC236}">
                <a16:creationId xmlns:a16="http://schemas.microsoft.com/office/drawing/2014/main" id="{7DB3C6E3-BDED-2948-9387-C96C470E70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0890" y="2524861"/>
            <a:ext cx="1789228" cy="1789228"/>
          </a:xfrm>
          <a:prstGeom prst="rect">
            <a:avLst/>
          </a:prstGeom>
        </p:spPr>
      </p:pic>
      <p:pic>
        <p:nvPicPr>
          <p:cNvPr id="8" name="Grafik 7" descr="Pfeil nach rechts mit einfarbiger Füllung">
            <a:extLst>
              <a:ext uri="{FF2B5EF4-FFF2-40B4-BE49-F238E27FC236}">
                <a16:creationId xmlns:a16="http://schemas.microsoft.com/office/drawing/2014/main" id="{74630513-CE1E-2127-4D6B-4F0DAD6BEA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6061" y="2981012"/>
            <a:ext cx="914400" cy="914400"/>
          </a:xfrm>
          <a:prstGeom prst="rect">
            <a:avLst/>
          </a:prstGeom>
        </p:spPr>
      </p:pic>
      <p:pic>
        <p:nvPicPr>
          <p:cNvPr id="9" name="Grafik 8" descr="Pfeil nach rechts mit einfarbiger Füllung">
            <a:extLst>
              <a:ext uri="{FF2B5EF4-FFF2-40B4-BE49-F238E27FC236}">
                <a16:creationId xmlns:a16="http://schemas.microsoft.com/office/drawing/2014/main" id="{72C5A309-A17B-53C8-D9F8-2059B7AE69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59108" y="2981012"/>
            <a:ext cx="914400" cy="914400"/>
          </a:xfrm>
          <a:prstGeom prst="rect">
            <a:avLst/>
          </a:prstGeom>
        </p:spPr>
      </p:pic>
      <p:pic>
        <p:nvPicPr>
          <p:cNvPr id="5" name="Grafik 4" descr="Recherche mit einfarbiger Füllung">
            <a:extLst>
              <a:ext uri="{FF2B5EF4-FFF2-40B4-BE49-F238E27FC236}">
                <a16:creationId xmlns:a16="http://schemas.microsoft.com/office/drawing/2014/main" id="{9F47797F-F6D4-63FA-E463-B9D1E5184D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94935" y="2676211"/>
            <a:ext cx="1524001" cy="1524001"/>
          </a:xfrm>
          <a:prstGeom prst="rect">
            <a:avLst/>
          </a:prstGeom>
        </p:spPr>
      </p:pic>
      <p:pic>
        <p:nvPicPr>
          <p:cNvPr id="10" name="Grafik 9" descr="Pfeil nach rechts mit einfarbiger Füllung">
            <a:extLst>
              <a:ext uri="{FF2B5EF4-FFF2-40B4-BE49-F238E27FC236}">
                <a16:creationId xmlns:a16="http://schemas.microsoft.com/office/drawing/2014/main" id="{67717613-1CB9-9AB5-F298-5545C4FC59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53168" y="2971799"/>
            <a:ext cx="914400" cy="914400"/>
          </a:xfrm>
          <a:prstGeom prst="rect">
            <a:avLst/>
          </a:prstGeom>
        </p:spPr>
      </p:pic>
      <p:grpSp>
        <p:nvGrpSpPr>
          <p:cNvPr id="12" name="Gruppieren 11">
            <a:extLst>
              <a:ext uri="{FF2B5EF4-FFF2-40B4-BE49-F238E27FC236}">
                <a16:creationId xmlns:a16="http://schemas.microsoft.com/office/drawing/2014/main" id="{CC8E8E80-908F-4CAC-6962-4671F1F1CDD1}"/>
              </a:ext>
            </a:extLst>
          </p:cNvPr>
          <p:cNvGrpSpPr/>
          <p:nvPr/>
        </p:nvGrpSpPr>
        <p:grpSpPr>
          <a:xfrm>
            <a:off x="6707597" y="2789821"/>
            <a:ext cx="1423076" cy="1429396"/>
            <a:chOff x="6772215" y="2667000"/>
            <a:chExt cx="1423076" cy="1429396"/>
          </a:xfrm>
        </p:grpSpPr>
        <p:pic>
          <p:nvPicPr>
            <p:cNvPr id="6" name="Grafik 5" descr="Klaviertasten mit einfarbiger Füllung">
              <a:extLst>
                <a:ext uri="{FF2B5EF4-FFF2-40B4-BE49-F238E27FC236}">
                  <a16:creationId xmlns:a16="http://schemas.microsoft.com/office/drawing/2014/main" id="{F7FAA9BE-C663-779A-0218-5BFD9724E9C5}"/>
                </a:ext>
              </a:extLst>
            </p:cNvPr>
            <p:cNvPicPr>
              <a:picLocks noChangeAspect="1"/>
            </p:cNvPicPr>
            <p:nvPr/>
          </p:nvPicPr>
          <p:blipFill>
            <a:blip r:embed="rId11">
              <a:lum bright="100000" contrast="800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26553" y="2667000"/>
              <a:ext cx="914400" cy="914400"/>
            </a:xfrm>
            <a:prstGeom prst="rect">
              <a:avLst/>
            </a:prstGeom>
          </p:spPr>
        </p:pic>
        <p:pic>
          <p:nvPicPr>
            <p:cNvPr id="11" name="Picture 2">
              <a:extLst>
                <a:ext uri="{FF2B5EF4-FFF2-40B4-BE49-F238E27FC236}">
                  <a16:creationId xmlns:a16="http://schemas.microsoft.com/office/drawing/2014/main" id="{31CE61C7-69BF-D069-7029-583E0914CA8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72215" y="3448785"/>
              <a:ext cx="1423076" cy="6476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548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a:t>Realisierung</a:t>
            </a:r>
          </a:p>
        </p:txBody>
      </p:sp>
      <p:pic>
        <p:nvPicPr>
          <p:cNvPr id="5" name="Grafik 4" descr="Recherche mit einfarbiger Füllung">
            <a:extLst>
              <a:ext uri="{FF2B5EF4-FFF2-40B4-BE49-F238E27FC236}">
                <a16:creationId xmlns:a16="http://schemas.microsoft.com/office/drawing/2014/main" id="{9F47797F-F6D4-63FA-E463-B9D1E5184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514" y="1616558"/>
            <a:ext cx="1524001" cy="1524001"/>
          </a:xfrm>
          <a:prstGeom prst="rect">
            <a:avLst/>
          </a:prstGeom>
        </p:spPr>
      </p:pic>
      <p:grpSp>
        <p:nvGrpSpPr>
          <p:cNvPr id="12" name="Gruppieren 11">
            <a:extLst>
              <a:ext uri="{FF2B5EF4-FFF2-40B4-BE49-F238E27FC236}">
                <a16:creationId xmlns:a16="http://schemas.microsoft.com/office/drawing/2014/main" id="{CC8E8E80-908F-4CAC-6962-4671F1F1CDD1}"/>
              </a:ext>
            </a:extLst>
          </p:cNvPr>
          <p:cNvGrpSpPr/>
          <p:nvPr/>
        </p:nvGrpSpPr>
        <p:grpSpPr>
          <a:xfrm>
            <a:off x="1065976" y="3831051"/>
            <a:ext cx="1423076" cy="1410391"/>
            <a:chOff x="6766418" y="2667000"/>
            <a:chExt cx="1423076" cy="1410391"/>
          </a:xfrm>
        </p:grpSpPr>
        <p:pic>
          <p:nvPicPr>
            <p:cNvPr id="6" name="Grafik 5" descr="Klaviertasten mit einfarbiger Füllung">
              <a:extLst>
                <a:ext uri="{FF2B5EF4-FFF2-40B4-BE49-F238E27FC236}">
                  <a16:creationId xmlns:a16="http://schemas.microsoft.com/office/drawing/2014/main" id="{F7FAA9BE-C663-779A-0218-5BFD9724E9C5}"/>
                </a:ext>
              </a:extLst>
            </p:cNvPr>
            <p:cNvPicPr>
              <a:picLocks noChangeAspect="1"/>
            </p:cNvPicPr>
            <p:nvPr/>
          </p:nvPicPr>
          <p:blipFill>
            <a:blip r:embed="rId5">
              <a:lum bright="100000" contrast="1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6553" y="2667000"/>
              <a:ext cx="914400" cy="914400"/>
            </a:xfrm>
            <a:prstGeom prst="rect">
              <a:avLst/>
            </a:prstGeom>
          </p:spPr>
        </p:pic>
        <p:pic>
          <p:nvPicPr>
            <p:cNvPr id="11" name="Picture 2">
              <a:extLst>
                <a:ext uri="{FF2B5EF4-FFF2-40B4-BE49-F238E27FC236}">
                  <a16:creationId xmlns:a16="http://schemas.microsoft.com/office/drawing/2014/main" id="{31CE61C7-69BF-D069-7029-583E0914CA8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feld 3">
            <a:extLst>
              <a:ext uri="{FF2B5EF4-FFF2-40B4-BE49-F238E27FC236}">
                <a16:creationId xmlns:a16="http://schemas.microsoft.com/office/drawing/2014/main" id="{8DC303BE-5508-30E9-F024-C11777D53E67}"/>
              </a:ext>
            </a:extLst>
          </p:cNvPr>
          <p:cNvSpPr txBox="1"/>
          <p:nvPr/>
        </p:nvSpPr>
        <p:spPr>
          <a:xfrm>
            <a:off x="2749187" y="2116948"/>
            <a:ext cx="3573780" cy="523220"/>
          </a:xfrm>
          <a:prstGeom prst="rect">
            <a:avLst/>
          </a:prstGeom>
          <a:noFill/>
        </p:spPr>
        <p:txBody>
          <a:bodyPr wrap="square" rtlCol="0">
            <a:spAutoFit/>
          </a:bodyPr>
          <a:lstStyle/>
          <a:p>
            <a:r>
              <a:rPr lang="de-DE" sz="2800"/>
              <a:t>Audio Aufzeichnung</a:t>
            </a:r>
          </a:p>
        </p:txBody>
      </p:sp>
      <p:sp>
        <p:nvSpPr>
          <p:cNvPr id="14" name="Textfeld 13">
            <a:extLst>
              <a:ext uri="{FF2B5EF4-FFF2-40B4-BE49-F238E27FC236}">
                <a16:creationId xmlns:a16="http://schemas.microsoft.com/office/drawing/2014/main" id="{86FE87F8-5D14-08C0-8D81-13DD209202C3}"/>
              </a:ext>
            </a:extLst>
          </p:cNvPr>
          <p:cNvSpPr txBox="1"/>
          <p:nvPr/>
        </p:nvSpPr>
        <p:spPr>
          <a:xfrm>
            <a:off x="2749187" y="4288251"/>
            <a:ext cx="5871210" cy="523220"/>
          </a:xfrm>
          <a:prstGeom prst="rect">
            <a:avLst/>
          </a:prstGeom>
          <a:noFill/>
        </p:spPr>
        <p:txBody>
          <a:bodyPr wrap="square" rtlCol="0">
            <a:spAutoFit/>
          </a:bodyPr>
          <a:lstStyle/>
          <a:p>
            <a:r>
              <a:rPr lang="de-DE" sz="2800" b="1"/>
              <a:t>M</a:t>
            </a:r>
            <a:r>
              <a:rPr lang="de-DE" sz="2800"/>
              <a:t>usical </a:t>
            </a:r>
            <a:r>
              <a:rPr lang="de-DE" sz="2800" b="1"/>
              <a:t>I</a:t>
            </a:r>
            <a:r>
              <a:rPr lang="de-DE" sz="2800"/>
              <a:t>nstrument </a:t>
            </a:r>
            <a:r>
              <a:rPr lang="de-DE" sz="2800" b="1"/>
              <a:t>D</a:t>
            </a:r>
            <a:r>
              <a:rPr lang="de-DE" sz="2800"/>
              <a:t>evice </a:t>
            </a:r>
            <a:r>
              <a:rPr lang="de-DE" sz="2800" b="1"/>
              <a:t>I</a:t>
            </a:r>
            <a:r>
              <a:rPr lang="de-DE" sz="2800"/>
              <a:t>nterface</a:t>
            </a:r>
          </a:p>
        </p:txBody>
      </p:sp>
    </p:spTree>
    <p:extLst>
      <p:ext uri="{BB962C8B-B14F-4D97-AF65-F5344CB8AC3E}">
        <p14:creationId xmlns:p14="http://schemas.microsoft.com/office/powerpoint/2010/main" val="1754351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a:t>Realisierung der Audio Aufzeichnung</a:t>
            </a:r>
          </a:p>
        </p:txBody>
      </p:sp>
      <p:pic>
        <p:nvPicPr>
          <p:cNvPr id="5" name="Grafik 4" descr="Recherche mit einfarbiger Füllung">
            <a:extLst>
              <a:ext uri="{FF2B5EF4-FFF2-40B4-BE49-F238E27FC236}">
                <a16:creationId xmlns:a16="http://schemas.microsoft.com/office/drawing/2014/main" id="{9F47797F-F6D4-63FA-E463-B9D1E5184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292" y="265905"/>
            <a:ext cx="1524001" cy="1524001"/>
          </a:xfrm>
          <a:prstGeom prst="rect">
            <a:avLst/>
          </a:prstGeom>
        </p:spPr>
      </p:pic>
      <p:pic>
        <p:nvPicPr>
          <p:cNvPr id="7" name="Grafik 6" descr="Filter mit einfarbiger Füllung">
            <a:extLst>
              <a:ext uri="{FF2B5EF4-FFF2-40B4-BE49-F238E27FC236}">
                <a16:creationId xmlns:a16="http://schemas.microsoft.com/office/drawing/2014/main" id="{0940EF3C-DBA4-8549-D941-004806E16C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5156" y="2676812"/>
            <a:ext cx="1522800" cy="1522800"/>
          </a:xfrm>
          <a:prstGeom prst="rect">
            <a:avLst/>
          </a:prstGeom>
        </p:spPr>
      </p:pic>
      <p:pic>
        <p:nvPicPr>
          <p:cNvPr id="9" name="Grafik 8" descr="Prozessor mit einfarbiger Füllung">
            <a:extLst>
              <a:ext uri="{FF2B5EF4-FFF2-40B4-BE49-F238E27FC236}">
                <a16:creationId xmlns:a16="http://schemas.microsoft.com/office/drawing/2014/main" id="{5A72921D-193A-3CC1-B546-712427AF85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8412" y="2642199"/>
            <a:ext cx="1522800" cy="1522800"/>
          </a:xfrm>
          <a:prstGeom prst="rect">
            <a:avLst/>
          </a:prstGeom>
        </p:spPr>
      </p:pic>
      <p:pic>
        <p:nvPicPr>
          <p:cNvPr id="16" name="Grafik 15" descr="Musiknoten mit einfarbiger Füllung">
            <a:extLst>
              <a:ext uri="{FF2B5EF4-FFF2-40B4-BE49-F238E27FC236}">
                <a16:creationId xmlns:a16="http://schemas.microsoft.com/office/drawing/2014/main" id="{A3298C03-AF23-9AC3-D626-4944F7677D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37532" y="2667599"/>
            <a:ext cx="1522800" cy="1522800"/>
          </a:xfrm>
          <a:prstGeom prst="rect">
            <a:avLst/>
          </a:prstGeom>
        </p:spPr>
      </p:pic>
      <p:pic>
        <p:nvPicPr>
          <p:cNvPr id="18" name="Grafik 17" descr="Schallwelle mit einfarbiger Füllung">
            <a:extLst>
              <a:ext uri="{FF2B5EF4-FFF2-40B4-BE49-F238E27FC236}">
                <a16:creationId xmlns:a16="http://schemas.microsoft.com/office/drawing/2014/main" id="{B17C57E1-D3CF-48C9-32F8-8AD97B41F41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31668" y="2642199"/>
            <a:ext cx="1522800" cy="1522800"/>
          </a:xfrm>
          <a:prstGeom prst="rect">
            <a:avLst/>
          </a:prstGeom>
        </p:spPr>
      </p:pic>
      <p:pic>
        <p:nvPicPr>
          <p:cNvPr id="19" name="Grafik 18" descr="Pfeil nach rechts mit einfarbiger Füllung">
            <a:extLst>
              <a:ext uri="{FF2B5EF4-FFF2-40B4-BE49-F238E27FC236}">
                <a16:creationId xmlns:a16="http://schemas.microsoft.com/office/drawing/2014/main" id="{37EE8A21-6B32-F6EC-4480-F5DC3262F3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45544" y="2981012"/>
            <a:ext cx="914400" cy="914400"/>
          </a:xfrm>
          <a:prstGeom prst="rect">
            <a:avLst/>
          </a:prstGeom>
        </p:spPr>
      </p:pic>
      <p:pic>
        <p:nvPicPr>
          <p:cNvPr id="20" name="Grafik 19" descr="Pfeil nach rechts mit einfarbiger Füllung">
            <a:extLst>
              <a:ext uri="{FF2B5EF4-FFF2-40B4-BE49-F238E27FC236}">
                <a16:creationId xmlns:a16="http://schemas.microsoft.com/office/drawing/2014/main" id="{CA9ABE76-D03A-0D5B-8472-9C975E33A8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59108" y="2981012"/>
            <a:ext cx="914400" cy="914400"/>
          </a:xfrm>
          <a:prstGeom prst="rect">
            <a:avLst/>
          </a:prstGeom>
        </p:spPr>
      </p:pic>
      <p:pic>
        <p:nvPicPr>
          <p:cNvPr id="21" name="Grafik 20" descr="Pfeil nach rechts mit einfarbiger Füllung">
            <a:extLst>
              <a:ext uri="{FF2B5EF4-FFF2-40B4-BE49-F238E27FC236}">
                <a16:creationId xmlns:a16="http://schemas.microsoft.com/office/drawing/2014/main" id="{B1717C83-1290-469E-B428-95FE4834F5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53168" y="2971799"/>
            <a:ext cx="914400" cy="914400"/>
          </a:xfrm>
          <a:prstGeom prst="rect">
            <a:avLst/>
          </a:prstGeom>
        </p:spPr>
      </p:pic>
    </p:spTree>
    <p:extLst>
      <p:ext uri="{BB962C8B-B14F-4D97-AF65-F5344CB8AC3E}">
        <p14:creationId xmlns:p14="http://schemas.microsoft.com/office/powerpoint/2010/main" val="3858228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A184E-BF2C-4D21-3299-B46C9F7E59CB}"/>
              </a:ext>
            </a:extLst>
          </p:cNvPr>
          <p:cNvSpPr>
            <a:spLocks noGrp="1"/>
          </p:cNvSpPr>
          <p:nvPr>
            <p:ph type="title"/>
          </p:nvPr>
        </p:nvSpPr>
        <p:spPr/>
        <p:txBody>
          <a:bodyPr/>
          <a:lstStyle/>
          <a:p>
            <a:pPr algn="ctr"/>
            <a:r>
              <a:rPr lang="de-DE"/>
              <a:t>Realisierung</a:t>
            </a:r>
          </a:p>
        </p:txBody>
      </p:sp>
      <p:pic>
        <p:nvPicPr>
          <p:cNvPr id="5" name="Grafik 4" descr="Recherche mit einfarbiger Füllung">
            <a:extLst>
              <a:ext uri="{FF2B5EF4-FFF2-40B4-BE49-F238E27FC236}">
                <a16:creationId xmlns:a16="http://schemas.microsoft.com/office/drawing/2014/main" id="{9F47797F-F6D4-63FA-E463-B9D1E5184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513" y="1616558"/>
            <a:ext cx="1524001" cy="1524001"/>
          </a:xfrm>
          <a:prstGeom prst="rect">
            <a:avLst/>
          </a:prstGeom>
        </p:spPr>
      </p:pic>
      <p:grpSp>
        <p:nvGrpSpPr>
          <p:cNvPr id="3" name="Gruppieren 2">
            <a:extLst>
              <a:ext uri="{FF2B5EF4-FFF2-40B4-BE49-F238E27FC236}">
                <a16:creationId xmlns:a16="http://schemas.microsoft.com/office/drawing/2014/main" id="{37081EC5-BCC7-207E-4D82-2F9F907A75B2}"/>
              </a:ext>
            </a:extLst>
          </p:cNvPr>
          <p:cNvGrpSpPr/>
          <p:nvPr/>
        </p:nvGrpSpPr>
        <p:grpSpPr>
          <a:xfrm>
            <a:off x="1116438" y="3831051"/>
            <a:ext cx="1423076" cy="1410391"/>
            <a:chOff x="6766418" y="2667000"/>
            <a:chExt cx="1423076" cy="1410391"/>
          </a:xfrm>
        </p:grpSpPr>
        <p:pic>
          <p:nvPicPr>
            <p:cNvPr id="4" name="Grafik 3" descr="Klaviertasten mit einfarbiger Füllung">
              <a:extLst>
                <a:ext uri="{FF2B5EF4-FFF2-40B4-BE49-F238E27FC236}">
                  <a16:creationId xmlns:a16="http://schemas.microsoft.com/office/drawing/2014/main" id="{3C3AF5AE-BF3B-9114-A677-D10A07C6A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6553" y="2667000"/>
              <a:ext cx="914400" cy="914400"/>
            </a:xfrm>
            <a:prstGeom prst="rect">
              <a:avLst/>
            </a:prstGeom>
          </p:spPr>
        </p:pic>
        <p:pic>
          <p:nvPicPr>
            <p:cNvPr id="6" name="Picture 2">
              <a:extLst>
                <a:ext uri="{FF2B5EF4-FFF2-40B4-BE49-F238E27FC236}">
                  <a16:creationId xmlns:a16="http://schemas.microsoft.com/office/drawing/2014/main" id="{C07E1BCC-888D-DF78-7264-5EC1CA9A405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66418" y="3429780"/>
              <a:ext cx="1423076" cy="64761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feld 6">
            <a:extLst>
              <a:ext uri="{FF2B5EF4-FFF2-40B4-BE49-F238E27FC236}">
                <a16:creationId xmlns:a16="http://schemas.microsoft.com/office/drawing/2014/main" id="{893D48DF-F91A-8561-B73A-3E2337894A70}"/>
              </a:ext>
            </a:extLst>
          </p:cNvPr>
          <p:cNvSpPr txBox="1"/>
          <p:nvPr/>
        </p:nvSpPr>
        <p:spPr>
          <a:xfrm>
            <a:off x="2749187" y="2116948"/>
            <a:ext cx="3573780" cy="523220"/>
          </a:xfrm>
          <a:prstGeom prst="rect">
            <a:avLst/>
          </a:prstGeom>
          <a:noFill/>
        </p:spPr>
        <p:txBody>
          <a:bodyPr wrap="square" rtlCol="0">
            <a:spAutoFit/>
          </a:bodyPr>
          <a:lstStyle/>
          <a:p>
            <a:r>
              <a:rPr lang="de-DE" sz="2800"/>
              <a:t>Audio Aufzeichnung</a:t>
            </a:r>
          </a:p>
        </p:txBody>
      </p:sp>
      <p:sp>
        <p:nvSpPr>
          <p:cNvPr id="8" name="Textfeld 7">
            <a:extLst>
              <a:ext uri="{FF2B5EF4-FFF2-40B4-BE49-F238E27FC236}">
                <a16:creationId xmlns:a16="http://schemas.microsoft.com/office/drawing/2014/main" id="{DF88FBB9-014C-4A0E-73B4-4AA654459A27}"/>
              </a:ext>
            </a:extLst>
          </p:cNvPr>
          <p:cNvSpPr txBox="1"/>
          <p:nvPr/>
        </p:nvSpPr>
        <p:spPr>
          <a:xfrm>
            <a:off x="2749187" y="4288251"/>
            <a:ext cx="5871210" cy="523220"/>
          </a:xfrm>
          <a:prstGeom prst="rect">
            <a:avLst/>
          </a:prstGeom>
          <a:noFill/>
        </p:spPr>
        <p:txBody>
          <a:bodyPr wrap="square" rtlCol="0">
            <a:spAutoFit/>
          </a:bodyPr>
          <a:lstStyle/>
          <a:p>
            <a:r>
              <a:rPr lang="de-DE" sz="2800" b="1"/>
              <a:t>M</a:t>
            </a:r>
            <a:r>
              <a:rPr lang="de-DE" sz="2800"/>
              <a:t>usical </a:t>
            </a:r>
            <a:r>
              <a:rPr lang="de-DE" sz="2800" b="1"/>
              <a:t>I</a:t>
            </a:r>
            <a:r>
              <a:rPr lang="de-DE" sz="2800"/>
              <a:t>nstrument </a:t>
            </a:r>
            <a:r>
              <a:rPr lang="de-DE" sz="2800" b="1"/>
              <a:t>D</a:t>
            </a:r>
            <a:r>
              <a:rPr lang="de-DE" sz="2800"/>
              <a:t>evice </a:t>
            </a:r>
            <a:r>
              <a:rPr lang="de-DE" sz="2800" b="1"/>
              <a:t>I</a:t>
            </a:r>
            <a:r>
              <a:rPr lang="de-DE" sz="2800"/>
              <a:t>nterface</a:t>
            </a:r>
          </a:p>
        </p:txBody>
      </p:sp>
      <p:pic>
        <p:nvPicPr>
          <p:cNvPr id="10" name="Grafik 9" descr="Häkchen mit einfarbiger Füllung">
            <a:extLst>
              <a:ext uri="{FF2B5EF4-FFF2-40B4-BE49-F238E27FC236}">
                <a16:creationId xmlns:a16="http://schemas.microsoft.com/office/drawing/2014/main" id="{71209ABC-117D-6230-ACB3-288F016E47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6000" y="1921358"/>
            <a:ext cx="914400" cy="914400"/>
          </a:xfrm>
          <a:prstGeom prst="rect">
            <a:avLst/>
          </a:prstGeom>
        </p:spPr>
      </p:pic>
    </p:spTree>
    <p:extLst>
      <p:ext uri="{BB962C8B-B14F-4D97-AF65-F5344CB8AC3E}">
        <p14:creationId xmlns:p14="http://schemas.microsoft.com/office/powerpoint/2010/main" val="798877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Violet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251BA9366EB16C469C7FA18199DAE511" ma:contentTypeVersion="14" ma:contentTypeDescription="Ein neues Dokument erstellen." ma:contentTypeScope="" ma:versionID="6ceb941fc6d4df07544494f28a1a6ab3">
  <xsd:schema xmlns:xsd="http://www.w3.org/2001/XMLSchema" xmlns:xs="http://www.w3.org/2001/XMLSchema" xmlns:p="http://schemas.microsoft.com/office/2006/metadata/properties" xmlns:ns3="342e452d-dca6-4b54-b7a8-0a28b4fefae2" xmlns:ns4="282b1358-d575-4422-ae1a-1f7d0a7e5c83" targetNamespace="http://schemas.microsoft.com/office/2006/metadata/properties" ma:root="true" ma:fieldsID="0dd2489e5c9fb20d6bb36db9c38df126" ns3:_="" ns4:_="">
    <xsd:import namespace="342e452d-dca6-4b54-b7a8-0a28b4fefae2"/>
    <xsd:import namespace="282b1358-d575-4422-ae1a-1f7d0a7e5c8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2e452d-dca6-4b54-b7a8-0a28b4fefa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82b1358-d575-4422-ae1a-1f7d0a7e5c83"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342e452d-dca6-4b54-b7a8-0a28b4fefae2" xsi:nil="true"/>
  </documentManagement>
</p:properties>
</file>

<file path=customXml/itemProps1.xml><?xml version="1.0" encoding="utf-8"?>
<ds:datastoreItem xmlns:ds="http://schemas.openxmlformats.org/officeDocument/2006/customXml" ds:itemID="{50160056-8329-4B0A-B5AB-7FFD2BE985A6}">
  <ds:schemaRefs>
    <ds:schemaRef ds:uri="http://schemas.microsoft.com/sharepoint/v3/contenttype/forms"/>
  </ds:schemaRefs>
</ds:datastoreItem>
</file>

<file path=customXml/itemProps2.xml><?xml version="1.0" encoding="utf-8"?>
<ds:datastoreItem xmlns:ds="http://schemas.openxmlformats.org/officeDocument/2006/customXml" ds:itemID="{8EC46139-60A5-4A44-9A93-6E1063D97971}">
  <ds:schemaRefs>
    <ds:schemaRef ds:uri="http://schemas.microsoft.com/office/2006/metadata/contentType"/>
    <ds:schemaRef ds:uri="http://schemas.microsoft.com/office/2006/metadata/properties/metaAttributes"/>
    <ds:schemaRef ds:uri="http://www.w3.org/2000/xmlns/"/>
    <ds:schemaRef ds:uri="http://www.w3.org/2001/XMLSchema"/>
    <ds:schemaRef ds:uri="342e452d-dca6-4b54-b7a8-0a28b4fefae2"/>
    <ds:schemaRef ds:uri="282b1358-d575-4422-ae1a-1f7d0a7e5c83"/>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1D3E17-BFE2-4280-9DE7-B153DCBCFED3}">
  <ds:schemaRefs>
    <ds:schemaRef ds:uri="http://schemas.microsoft.com/office/2006/metadata/properties"/>
    <ds:schemaRef ds:uri="http://www.w3.org/2000/xmlns/"/>
    <ds:schemaRef ds:uri="342e452d-dca6-4b54-b7a8-0a28b4fefae2"/>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606</Words>
  <Application>Microsoft Office PowerPoint</Application>
  <PresentationFormat>Breitbild</PresentationFormat>
  <Paragraphs>122</Paragraphs>
  <Slides>13</Slides>
  <Notes>13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Calibri</vt:lpstr>
      <vt:lpstr>Calibri Light</vt:lpstr>
      <vt:lpstr>Office</vt:lpstr>
      <vt:lpstr>PowerPoint-Präsentation</vt:lpstr>
      <vt:lpstr>Das Team</vt:lpstr>
      <vt:lpstr>Moderne Musik Produktion</vt:lpstr>
      <vt:lpstr>Ausgangssituation</vt:lpstr>
      <vt:lpstr>Idee</vt:lpstr>
      <vt:lpstr>Konzept</vt:lpstr>
      <vt:lpstr>Realisierung</vt:lpstr>
      <vt:lpstr>Realisierung der Audio Aufzeichnung</vt:lpstr>
      <vt:lpstr>Realisierung</vt:lpstr>
      <vt:lpstr>Realisierung der Schnittstelle</vt:lpstr>
      <vt:lpstr>Realisierung</vt:lpstr>
      <vt:lpstr>Ergebnis</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Gitcon</dc:title>
  <dc:creator>Grundner Simon</dc:creator>
  <cp:lastModifiedBy>Grundner Simon</cp:lastModifiedBy>
  <cp:revision>1</cp:revision>
  <dcterms:created xsi:type="dcterms:W3CDTF">2023-03-01T08:00:13Z</dcterms:created>
  <dcterms:modified xsi:type="dcterms:W3CDTF">2023-05-16T13:24:50Z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0x010100251BA9366EB16C469C7FA18199DAE511</vt:lpwstr>
  </property>
</Properties>
</file>